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4D61CD-6345-6228-05BB-3A05DD19BA69}" v="474" dt="2023-04-20T08:58:57.728"/>
    <p1510:client id="{CB955CF6-600A-4075-A927-2A88A9C0E7AE}" v="88" dt="2023-01-19T09:58:57.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E770-44AE-47D5-B4B1-71BEC9A9D725}"/>
              </a:ext>
            </a:extLst>
          </p:cNvPr>
          <p:cNvSpPr>
            <a:spLocks noGrp="1"/>
          </p:cNvSpPr>
          <p:nvPr>
            <p:ph type="ctrTitle"/>
          </p:nvPr>
        </p:nvSpPr>
        <p:spPr>
          <a:xfrm>
            <a:off x="841248" y="663960"/>
            <a:ext cx="9456049" cy="3594112"/>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4CA91C7-81A9-46F3-B0F4-D9AB8808514E}"/>
              </a:ext>
            </a:extLst>
          </p:cNvPr>
          <p:cNvSpPr>
            <a:spLocks noGrp="1"/>
          </p:cNvSpPr>
          <p:nvPr>
            <p:ph type="subTitle" idx="1"/>
          </p:nvPr>
        </p:nvSpPr>
        <p:spPr>
          <a:xfrm>
            <a:off x="841248" y="4667581"/>
            <a:ext cx="9456049" cy="1197387"/>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AA648C8-9681-4994-B52A-1A8BC79127E1}"/>
              </a:ext>
            </a:extLst>
          </p:cNvPr>
          <p:cNvSpPr>
            <a:spLocks noGrp="1"/>
          </p:cNvSpPr>
          <p:nvPr>
            <p:ph type="dt" sz="half" idx="10"/>
          </p:nvPr>
        </p:nvSpPr>
        <p:spPr>
          <a:xfrm>
            <a:off x="841248" y="6102693"/>
            <a:ext cx="2743200" cy="365125"/>
          </a:xfrm>
        </p:spPr>
        <p:txBody>
          <a:bodyPr/>
          <a:lstStyle/>
          <a:p>
            <a:fld id="{AE3425CA-4B9D-4420-BB9E-C250DB30E421}" type="datetime1">
              <a:rPr lang="en-US" smtClean="0"/>
              <a:t>4/27/2023</a:t>
            </a:fld>
            <a:endParaRPr lang="en-US"/>
          </a:p>
        </p:txBody>
      </p:sp>
      <p:sp>
        <p:nvSpPr>
          <p:cNvPr id="5" name="Footer Placeholder 4">
            <a:extLst>
              <a:ext uri="{FF2B5EF4-FFF2-40B4-BE49-F238E27FC236}">
                <a16:creationId xmlns:a16="http://schemas.microsoft.com/office/drawing/2014/main" id="{6677F203-CB10-488B-82DC-9D0571A5E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B2E9B-C8B7-4716-9D05-265A04246E05}"/>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9EED8031-DD67-43C6-94A0-646636C95560}"/>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055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2B9A-9384-46B2-8B4F-B9C2035CAB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413CF4-CD0B-4F3C-A1CE-1BA3EFDEEB5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1DE659-17B0-4F70-8F1C-93BF4DB64390}"/>
              </a:ext>
            </a:extLst>
          </p:cNvPr>
          <p:cNvSpPr>
            <a:spLocks noGrp="1"/>
          </p:cNvSpPr>
          <p:nvPr>
            <p:ph type="dt" sz="half" idx="10"/>
          </p:nvPr>
        </p:nvSpPr>
        <p:spPr/>
        <p:txBody>
          <a:bodyPr/>
          <a:lstStyle/>
          <a:p>
            <a:fld id="{62751E1E-C50D-4FD4-8B1E-ECD78340D9AB}" type="datetime1">
              <a:rPr lang="en-US" smtClean="0"/>
              <a:t>4/27/2023</a:t>
            </a:fld>
            <a:endParaRPr lang="en-US"/>
          </a:p>
        </p:txBody>
      </p:sp>
      <p:sp>
        <p:nvSpPr>
          <p:cNvPr id="5" name="Footer Placeholder 4">
            <a:extLst>
              <a:ext uri="{FF2B5EF4-FFF2-40B4-BE49-F238E27FC236}">
                <a16:creationId xmlns:a16="http://schemas.microsoft.com/office/drawing/2014/main" id="{37AB0750-AB4E-4FCF-9B52-BC954760B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66B99-C716-4464-B695-623F4C5A9D9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070198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233A-AD59-4FB1-A1CA-AABFAE040805}"/>
              </a:ext>
            </a:extLst>
          </p:cNvPr>
          <p:cNvSpPr>
            <a:spLocks noGrp="1"/>
          </p:cNvSpPr>
          <p:nvPr>
            <p:ph type="title"/>
          </p:nvPr>
        </p:nvSpPr>
        <p:spPr>
          <a:xfrm>
            <a:off x="841249" y="552782"/>
            <a:ext cx="9538428" cy="3714417"/>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A656964-650B-4E87-9541-0E659DEC0365}"/>
              </a:ext>
            </a:extLst>
          </p:cNvPr>
          <p:cNvSpPr>
            <a:spLocks noGrp="1"/>
          </p:cNvSpPr>
          <p:nvPr>
            <p:ph type="body" idx="1"/>
          </p:nvPr>
        </p:nvSpPr>
        <p:spPr>
          <a:xfrm>
            <a:off x="841249" y="4672584"/>
            <a:ext cx="9538428" cy="1143802"/>
          </a:xfrm>
        </p:spPr>
        <p:txBody>
          <a:bodyPr>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000"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1BB50-DF4A-47B5-A3AD-18712A3AD40E}"/>
              </a:ext>
            </a:extLst>
          </p:cNvPr>
          <p:cNvSpPr>
            <a:spLocks noGrp="1"/>
          </p:cNvSpPr>
          <p:nvPr>
            <p:ph type="dt" sz="half" idx="10"/>
          </p:nvPr>
        </p:nvSpPr>
        <p:spPr/>
        <p:txBody>
          <a:bodyPr/>
          <a:lstStyle/>
          <a:p>
            <a:fld id="{43C83AFB-9E54-459E-8C6D-0913AC3BA5D7}" type="datetime1">
              <a:rPr lang="en-US" smtClean="0"/>
              <a:t>4/27/2023</a:t>
            </a:fld>
            <a:endParaRPr lang="en-US"/>
          </a:p>
        </p:txBody>
      </p:sp>
      <p:sp>
        <p:nvSpPr>
          <p:cNvPr id="5" name="Footer Placeholder 4">
            <a:extLst>
              <a:ext uri="{FF2B5EF4-FFF2-40B4-BE49-F238E27FC236}">
                <a16:creationId xmlns:a16="http://schemas.microsoft.com/office/drawing/2014/main" id="{3CDF59B3-D1B8-4A51-AD6E-868C5BF6F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CA779-6272-4A15-A566-20C4E9A60D47}"/>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F0B86E8F-91EA-4626-BCA8-3B4973C7C9D6}"/>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019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2A00-5BBD-436C-BB6D-CE650FC46202}"/>
              </a:ext>
            </a:extLst>
          </p:cNvPr>
          <p:cNvSpPr>
            <a:spLocks noGrp="1"/>
          </p:cNvSpPr>
          <p:nvPr>
            <p:ph type="title"/>
          </p:nvPr>
        </p:nvSpPr>
        <p:spPr>
          <a:xfrm>
            <a:off x="841248" y="552783"/>
            <a:ext cx="9683871" cy="132588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DFB3E2E-F3C4-4CDD-9138-86AE7A1B566D}"/>
              </a:ext>
            </a:extLst>
          </p:cNvPr>
          <p:cNvSpPr>
            <a:spLocks noGrp="1"/>
          </p:cNvSpPr>
          <p:nvPr>
            <p:ph sz="half" idx="1"/>
          </p:nvPr>
        </p:nvSpPr>
        <p:spPr>
          <a:xfrm>
            <a:off x="841248" y="2108362"/>
            <a:ext cx="4507926"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95CD01-B639-46B6-B53D-18FE1E39AF50}"/>
              </a:ext>
            </a:extLst>
          </p:cNvPr>
          <p:cNvSpPr>
            <a:spLocks noGrp="1"/>
          </p:cNvSpPr>
          <p:nvPr>
            <p:ph sz="half" idx="2"/>
          </p:nvPr>
        </p:nvSpPr>
        <p:spPr>
          <a:xfrm>
            <a:off x="5699171" y="2108362"/>
            <a:ext cx="4825948"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96E34C3-86AC-48F9-92A4-F17BFAF9EF06}"/>
              </a:ext>
            </a:extLst>
          </p:cNvPr>
          <p:cNvSpPr>
            <a:spLocks noGrp="1"/>
          </p:cNvSpPr>
          <p:nvPr>
            <p:ph type="dt" sz="half" idx="10"/>
          </p:nvPr>
        </p:nvSpPr>
        <p:spPr/>
        <p:txBody>
          <a:bodyPr/>
          <a:lstStyle/>
          <a:p>
            <a:fld id="{F10144B6-0CA7-46BA-A00B-1E68E5C3ED0C}" type="datetime1">
              <a:rPr lang="en-US" smtClean="0"/>
              <a:t>4/27/2023</a:t>
            </a:fld>
            <a:endParaRPr lang="en-US"/>
          </a:p>
        </p:txBody>
      </p:sp>
      <p:sp>
        <p:nvSpPr>
          <p:cNvPr id="6" name="Footer Placeholder 5">
            <a:extLst>
              <a:ext uri="{FF2B5EF4-FFF2-40B4-BE49-F238E27FC236}">
                <a16:creationId xmlns:a16="http://schemas.microsoft.com/office/drawing/2014/main" id="{275D6A29-C51F-4654-82AD-04056FA6C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1EEB6-57E6-40E7-9702-1D5999B505DC}"/>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8" name="Straight Connector 7">
            <a:extLst>
              <a:ext uri="{FF2B5EF4-FFF2-40B4-BE49-F238E27FC236}">
                <a16:creationId xmlns:a16="http://schemas.microsoft.com/office/drawing/2014/main" id="{F929C81A-4806-44FF-99D8-13A65B2D066F}"/>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8DDCF9-5353-4B5F-8565-8C27F795A4BF}"/>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031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D1A9-BF08-4C6D-805E-244B234EE852}"/>
              </a:ext>
            </a:extLst>
          </p:cNvPr>
          <p:cNvSpPr>
            <a:spLocks noGrp="1"/>
          </p:cNvSpPr>
          <p:nvPr>
            <p:ph type="title"/>
          </p:nvPr>
        </p:nvSpPr>
        <p:spPr>
          <a:xfrm>
            <a:off x="841248" y="557784"/>
            <a:ext cx="943957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20C1D8-0907-4FDB-BFAD-36E14AF98D81}"/>
              </a:ext>
            </a:extLst>
          </p:cNvPr>
          <p:cNvSpPr>
            <a:spLocks noGrp="1"/>
          </p:cNvSpPr>
          <p:nvPr>
            <p:ph type="body" idx="1"/>
          </p:nvPr>
        </p:nvSpPr>
        <p:spPr>
          <a:xfrm>
            <a:off x="841248" y="2114185"/>
            <a:ext cx="4438887"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6A4441-5FC3-4F86-8ADE-ED90424DB9B8}"/>
              </a:ext>
            </a:extLst>
          </p:cNvPr>
          <p:cNvSpPr>
            <a:spLocks noGrp="1"/>
          </p:cNvSpPr>
          <p:nvPr>
            <p:ph sz="half" idx="2"/>
          </p:nvPr>
        </p:nvSpPr>
        <p:spPr>
          <a:xfrm>
            <a:off x="841248" y="2900451"/>
            <a:ext cx="4438887"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3CEB34D-DB36-47E0-AE2C-FBEBA272076E}"/>
              </a:ext>
            </a:extLst>
          </p:cNvPr>
          <p:cNvSpPr>
            <a:spLocks noGrp="1"/>
          </p:cNvSpPr>
          <p:nvPr>
            <p:ph type="body" sz="quarter" idx="3"/>
          </p:nvPr>
        </p:nvSpPr>
        <p:spPr>
          <a:xfrm>
            <a:off x="5795090" y="2114185"/>
            <a:ext cx="4485728"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56219-D498-410D-8F2C-03045AE48016}"/>
              </a:ext>
            </a:extLst>
          </p:cNvPr>
          <p:cNvSpPr>
            <a:spLocks noGrp="1"/>
          </p:cNvSpPr>
          <p:nvPr>
            <p:ph sz="quarter" idx="4"/>
          </p:nvPr>
        </p:nvSpPr>
        <p:spPr>
          <a:xfrm>
            <a:off x="5795090" y="2900451"/>
            <a:ext cx="4485730"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8DC9AD-F6B8-44D0-8169-84553C1F92C9}"/>
              </a:ext>
            </a:extLst>
          </p:cNvPr>
          <p:cNvSpPr>
            <a:spLocks noGrp="1"/>
          </p:cNvSpPr>
          <p:nvPr>
            <p:ph type="dt" sz="half" idx="10"/>
          </p:nvPr>
        </p:nvSpPr>
        <p:spPr/>
        <p:txBody>
          <a:bodyPr/>
          <a:lstStyle/>
          <a:p>
            <a:fld id="{0051F549-537C-41EC-B9CC-5B6A9AC2A6A7}" type="datetime1">
              <a:rPr lang="en-US" smtClean="0"/>
              <a:t>4/27/2023</a:t>
            </a:fld>
            <a:endParaRPr lang="en-US"/>
          </a:p>
        </p:txBody>
      </p:sp>
      <p:sp>
        <p:nvSpPr>
          <p:cNvPr id="8" name="Footer Placeholder 7">
            <a:extLst>
              <a:ext uri="{FF2B5EF4-FFF2-40B4-BE49-F238E27FC236}">
                <a16:creationId xmlns:a16="http://schemas.microsoft.com/office/drawing/2014/main" id="{FF9985ED-7382-4F00-845D-4F27841B5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2CC25-9EC7-4706-9BD4-5E20C4B33200}"/>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12" name="Straight Connector 11">
            <a:extLst>
              <a:ext uri="{FF2B5EF4-FFF2-40B4-BE49-F238E27FC236}">
                <a16:creationId xmlns:a16="http://schemas.microsoft.com/office/drawing/2014/main" id="{4DBC7D26-1B30-46B8-8221-09886FA3D030}"/>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186A75-E140-4995-A8BB-89B5ACE678D2}"/>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38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21C2-B85F-435F-8DF3-C714A5472B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99FE38-24D5-4D5F-A92E-E4F8B23FB7FC}"/>
              </a:ext>
            </a:extLst>
          </p:cNvPr>
          <p:cNvSpPr>
            <a:spLocks noGrp="1"/>
          </p:cNvSpPr>
          <p:nvPr>
            <p:ph type="dt" sz="half" idx="10"/>
          </p:nvPr>
        </p:nvSpPr>
        <p:spPr/>
        <p:txBody>
          <a:bodyPr/>
          <a:lstStyle/>
          <a:p>
            <a:fld id="{952F8D56-3D0E-48B8-8218-1F3A06A96C62}" type="datetime1">
              <a:rPr lang="en-US" smtClean="0"/>
              <a:t>4/27/2023</a:t>
            </a:fld>
            <a:endParaRPr lang="en-US"/>
          </a:p>
        </p:txBody>
      </p:sp>
      <p:sp>
        <p:nvSpPr>
          <p:cNvPr id="4" name="Footer Placeholder 3">
            <a:extLst>
              <a:ext uri="{FF2B5EF4-FFF2-40B4-BE49-F238E27FC236}">
                <a16:creationId xmlns:a16="http://schemas.microsoft.com/office/drawing/2014/main" id="{E629DF69-BE29-4038-9744-17BFC57B88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9496F-64EC-46E7-97F0-BCB7E79F820A}"/>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71552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F19E0-8FE3-45E8-A227-D74EEF1A6322}"/>
              </a:ext>
            </a:extLst>
          </p:cNvPr>
          <p:cNvSpPr>
            <a:spLocks noGrp="1"/>
          </p:cNvSpPr>
          <p:nvPr>
            <p:ph type="dt" sz="half" idx="10"/>
          </p:nvPr>
        </p:nvSpPr>
        <p:spPr/>
        <p:txBody>
          <a:bodyPr/>
          <a:lstStyle/>
          <a:p>
            <a:fld id="{E8EC309E-27D4-401F-A74A-DEA16C7B51DC}" type="datetime1">
              <a:rPr lang="en-US" smtClean="0"/>
              <a:t>4/27/2023</a:t>
            </a:fld>
            <a:endParaRPr lang="en-US"/>
          </a:p>
        </p:txBody>
      </p:sp>
      <p:sp>
        <p:nvSpPr>
          <p:cNvPr id="3" name="Footer Placeholder 2">
            <a:extLst>
              <a:ext uri="{FF2B5EF4-FFF2-40B4-BE49-F238E27FC236}">
                <a16:creationId xmlns:a16="http://schemas.microsoft.com/office/drawing/2014/main" id="{ABFB1926-56F3-40BC-A03F-62B969419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FE2B6-07A4-4AA0-9BCE-204E13DA447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45378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266A-CB24-44C5-B2E8-011420844A17}"/>
              </a:ext>
            </a:extLst>
          </p:cNvPr>
          <p:cNvSpPr>
            <a:spLocks noGrp="1"/>
          </p:cNvSpPr>
          <p:nvPr>
            <p:ph type="title"/>
          </p:nvPr>
        </p:nvSpPr>
        <p:spPr>
          <a:xfrm>
            <a:off x="841248" y="549283"/>
            <a:ext cx="4603963" cy="2572489"/>
          </a:xfrm>
        </p:spPr>
        <p:txBody>
          <a:bodyPr anchor="ctr">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39DBD1-7133-47A5-A771-2CEA18533491}"/>
              </a:ext>
            </a:extLst>
          </p:cNvPr>
          <p:cNvSpPr>
            <a:spLocks noGrp="1"/>
          </p:cNvSpPr>
          <p:nvPr>
            <p:ph idx="1"/>
          </p:nvPr>
        </p:nvSpPr>
        <p:spPr>
          <a:xfrm>
            <a:off x="5870796" y="549283"/>
            <a:ext cx="4455517" cy="531970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76A729F-B24D-424E-B067-003B0601F259}"/>
              </a:ext>
            </a:extLst>
          </p:cNvPr>
          <p:cNvSpPr>
            <a:spLocks noGrp="1"/>
          </p:cNvSpPr>
          <p:nvPr>
            <p:ph type="body" sz="half" idx="2"/>
          </p:nvPr>
        </p:nvSpPr>
        <p:spPr>
          <a:xfrm>
            <a:off x="841248" y="3296498"/>
            <a:ext cx="4603963" cy="2572489"/>
          </a:xfrm>
        </p:spPr>
        <p:txBody>
          <a:bodyPr>
            <a:normAutofit/>
          </a:bodyPr>
          <a:lstStyle>
            <a:lvl1pPr marL="0" indent="0">
              <a:buNone/>
              <a:defRPr lang="en-US" sz="20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A7323-5497-426C-9DD9-3CF69E88EC38}"/>
              </a:ext>
            </a:extLst>
          </p:cNvPr>
          <p:cNvSpPr>
            <a:spLocks noGrp="1"/>
          </p:cNvSpPr>
          <p:nvPr>
            <p:ph type="dt" sz="half" idx="10"/>
          </p:nvPr>
        </p:nvSpPr>
        <p:spPr/>
        <p:txBody>
          <a:bodyPr/>
          <a:lstStyle/>
          <a:p>
            <a:fld id="{6DEA2B81-2BC3-42D7-B67D-05C685AA80AD}" type="datetime1">
              <a:rPr lang="en-US" smtClean="0"/>
              <a:t>4/27/2023</a:t>
            </a:fld>
            <a:endParaRPr lang="en-US"/>
          </a:p>
        </p:txBody>
      </p:sp>
      <p:sp>
        <p:nvSpPr>
          <p:cNvPr id="6" name="Footer Placeholder 5">
            <a:extLst>
              <a:ext uri="{FF2B5EF4-FFF2-40B4-BE49-F238E27FC236}">
                <a16:creationId xmlns:a16="http://schemas.microsoft.com/office/drawing/2014/main" id="{45FD7667-4D25-40AF-9D6D-FCB2C21E8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650918-EDF8-47A5-BEA8-AC9A7A1536D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773869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5D2B-FAFB-4BC9-A917-610FDCD0B859}"/>
              </a:ext>
            </a:extLst>
          </p:cNvPr>
          <p:cNvSpPr>
            <a:spLocks noGrp="1"/>
          </p:cNvSpPr>
          <p:nvPr>
            <p:ph type="title"/>
          </p:nvPr>
        </p:nvSpPr>
        <p:spPr>
          <a:xfrm>
            <a:off x="841249" y="552782"/>
            <a:ext cx="4608576" cy="2569464"/>
          </a:xfrm>
        </p:spPr>
        <p:txBody>
          <a:bodyPr anchor="ctr">
            <a:noAutofit/>
          </a:bodyPr>
          <a:lstStyle>
            <a:lvl1pPr algn="l" defTabSz="914400"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226A694-5302-42BE-8A7A-6007C10F8F70}"/>
              </a:ext>
            </a:extLst>
          </p:cNvPr>
          <p:cNvSpPr>
            <a:spLocks noGrp="1"/>
          </p:cNvSpPr>
          <p:nvPr>
            <p:ph type="pic" idx="1"/>
          </p:nvPr>
        </p:nvSpPr>
        <p:spPr>
          <a:xfrm>
            <a:off x="5825952" y="552783"/>
            <a:ext cx="4663440" cy="5308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E4481C-81D6-4329-8203-70B3FCC3F8FE}"/>
              </a:ext>
            </a:extLst>
          </p:cNvPr>
          <p:cNvSpPr>
            <a:spLocks noGrp="1"/>
          </p:cNvSpPr>
          <p:nvPr>
            <p:ph type="body" sz="half" idx="2"/>
          </p:nvPr>
        </p:nvSpPr>
        <p:spPr>
          <a:xfrm>
            <a:off x="841249" y="3300984"/>
            <a:ext cx="4608576" cy="2569464"/>
          </a:xfrm>
        </p:spPr>
        <p:txBody>
          <a:bodyPr>
            <a:normAutofit/>
          </a:bodyPr>
          <a:lstStyle>
            <a:lvl1pPr marL="0" indent="0">
              <a:buNone/>
              <a:defRPr lang="en-US" sz="20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D6C12-26C4-4DF7-B013-56D0849AC7DE}"/>
              </a:ext>
            </a:extLst>
          </p:cNvPr>
          <p:cNvSpPr>
            <a:spLocks noGrp="1"/>
          </p:cNvSpPr>
          <p:nvPr>
            <p:ph type="dt" sz="half" idx="10"/>
          </p:nvPr>
        </p:nvSpPr>
        <p:spPr/>
        <p:txBody>
          <a:bodyPr/>
          <a:lstStyle/>
          <a:p>
            <a:fld id="{F0DB8F2B-E487-4905-B553-FB649F2B6F23}" type="datetime1">
              <a:rPr lang="en-US" smtClean="0"/>
              <a:t>4/27/2023</a:t>
            </a:fld>
            <a:endParaRPr lang="en-US"/>
          </a:p>
        </p:txBody>
      </p:sp>
      <p:sp>
        <p:nvSpPr>
          <p:cNvPr id="6" name="Footer Placeholder 5">
            <a:extLst>
              <a:ext uri="{FF2B5EF4-FFF2-40B4-BE49-F238E27FC236}">
                <a16:creationId xmlns:a16="http://schemas.microsoft.com/office/drawing/2014/main" id="{5CE2F307-FB97-40EC-8517-E6F351B3D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C1B397-305A-42B7-A763-829634B939A9}"/>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33593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C3B3-C67F-4C48-A663-EF010429E7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C4B3F-B3CB-4CF0-AEC8-1893A6A27E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6D005-2B71-4325-A646-A2278C3A2EAA}"/>
              </a:ext>
            </a:extLst>
          </p:cNvPr>
          <p:cNvSpPr>
            <a:spLocks noGrp="1"/>
          </p:cNvSpPr>
          <p:nvPr>
            <p:ph type="dt" sz="half" idx="10"/>
          </p:nvPr>
        </p:nvSpPr>
        <p:spPr/>
        <p:txBody>
          <a:bodyPr/>
          <a:lstStyle/>
          <a:p>
            <a:fld id="{6A14B861-3779-4E37-8DF0-E9EB3EA96210}" type="datetime1">
              <a:rPr lang="en-US" smtClean="0"/>
              <a:t>4/27/2023</a:t>
            </a:fld>
            <a:endParaRPr lang="en-US"/>
          </a:p>
        </p:txBody>
      </p:sp>
      <p:sp>
        <p:nvSpPr>
          <p:cNvPr id="5" name="Footer Placeholder 4">
            <a:extLst>
              <a:ext uri="{FF2B5EF4-FFF2-40B4-BE49-F238E27FC236}">
                <a16:creationId xmlns:a16="http://schemas.microsoft.com/office/drawing/2014/main" id="{DB356B01-AE16-42EF-B970-5CAF0C891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F9BE2-24F4-4F83-8E64-4307C9794E1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24917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601120-856A-4F01-B7C1-D87A1E5F8150}"/>
              </a:ext>
            </a:extLst>
          </p:cNvPr>
          <p:cNvSpPr>
            <a:spLocks noGrp="1"/>
          </p:cNvSpPr>
          <p:nvPr>
            <p:ph type="title" orient="vert"/>
          </p:nvPr>
        </p:nvSpPr>
        <p:spPr>
          <a:xfrm>
            <a:off x="7874324" y="552782"/>
            <a:ext cx="2620891" cy="52947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9D62358-C84C-4947-B826-FF738422EA5B}"/>
              </a:ext>
            </a:extLst>
          </p:cNvPr>
          <p:cNvSpPr>
            <a:spLocks noGrp="1"/>
          </p:cNvSpPr>
          <p:nvPr>
            <p:ph type="body" orient="vert" idx="1"/>
          </p:nvPr>
        </p:nvSpPr>
        <p:spPr>
          <a:xfrm>
            <a:off x="838200" y="552782"/>
            <a:ext cx="6803155" cy="529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7971139-AA1A-46DB-B793-17FB8E6E8A77}"/>
              </a:ext>
            </a:extLst>
          </p:cNvPr>
          <p:cNvSpPr>
            <a:spLocks noGrp="1"/>
          </p:cNvSpPr>
          <p:nvPr>
            <p:ph type="dt" sz="half" idx="10"/>
          </p:nvPr>
        </p:nvSpPr>
        <p:spPr/>
        <p:txBody>
          <a:bodyPr/>
          <a:lstStyle/>
          <a:p>
            <a:fld id="{53E38388-E864-4553-9937-AE9FC5E50CFC}" type="datetime1">
              <a:rPr lang="en-US" smtClean="0"/>
              <a:t>4/27/2023</a:t>
            </a:fld>
            <a:endParaRPr lang="en-US"/>
          </a:p>
        </p:txBody>
      </p:sp>
      <p:sp>
        <p:nvSpPr>
          <p:cNvPr id="5" name="Footer Placeholder 4">
            <a:extLst>
              <a:ext uri="{FF2B5EF4-FFF2-40B4-BE49-F238E27FC236}">
                <a16:creationId xmlns:a16="http://schemas.microsoft.com/office/drawing/2014/main" id="{1B2E06F6-0FE2-40FB-BFEE-010C22293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BA7B1B-13A1-41BA-B924-FD11450C14E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8616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BD48A-4D17-4225-AC4D-67B4C686C55D}"/>
              </a:ext>
            </a:extLst>
          </p:cNvPr>
          <p:cNvSpPr>
            <a:spLocks noGrp="1"/>
          </p:cNvSpPr>
          <p:nvPr>
            <p:ph type="title"/>
          </p:nvPr>
        </p:nvSpPr>
        <p:spPr>
          <a:xfrm>
            <a:off x="841248" y="552782"/>
            <a:ext cx="9489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7F14A2B-77AF-4E51-B0C1-0D361EF81A2C}"/>
              </a:ext>
            </a:extLst>
          </p:cNvPr>
          <p:cNvSpPr>
            <a:spLocks noGrp="1"/>
          </p:cNvSpPr>
          <p:nvPr>
            <p:ph type="body" idx="1"/>
          </p:nvPr>
        </p:nvSpPr>
        <p:spPr>
          <a:xfrm>
            <a:off x="841248" y="2096199"/>
            <a:ext cx="9489000" cy="37473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39C2F5-57CA-4152-A766-8F877538FB16}"/>
              </a:ext>
            </a:extLst>
          </p:cNvPr>
          <p:cNvSpPr>
            <a:spLocks noGrp="1"/>
          </p:cNvSpPr>
          <p:nvPr>
            <p:ph type="dt" sz="half" idx="2"/>
          </p:nvPr>
        </p:nvSpPr>
        <p:spPr>
          <a:xfrm>
            <a:off x="841248" y="6102693"/>
            <a:ext cx="2743200" cy="365125"/>
          </a:xfrm>
          <a:prstGeom prst="rect">
            <a:avLst/>
          </a:prstGeom>
        </p:spPr>
        <p:txBody>
          <a:bodyPr vert="horz" lIns="91440" tIns="45720" rIns="91440" bIns="45720" rtlCol="0" anchor="ctr"/>
          <a:lstStyle>
            <a:lvl1pPr algn="l">
              <a:defRPr lang="en-US" sz="1000" b="1" kern="1200" cap="all" spc="300" baseline="0" smtClean="0">
                <a:solidFill>
                  <a:schemeClr val="tx1"/>
                </a:solidFill>
                <a:latin typeface="+mn-lt"/>
                <a:ea typeface="+mn-ea"/>
                <a:cs typeface="+mn-cs"/>
              </a:defRPr>
            </a:lvl1pPr>
          </a:lstStyle>
          <a:p>
            <a:fld id="{6EF7C3A7-D6F6-4D38-A7C3-B72967BB81A6}" type="datetime1">
              <a:rPr lang="en-US" smtClean="0"/>
              <a:t>4/27/2023</a:t>
            </a:fld>
            <a:endParaRPr lang="en-US"/>
          </a:p>
        </p:txBody>
      </p:sp>
      <p:sp>
        <p:nvSpPr>
          <p:cNvPr id="5" name="Footer Placeholder 4">
            <a:extLst>
              <a:ext uri="{FF2B5EF4-FFF2-40B4-BE49-F238E27FC236}">
                <a16:creationId xmlns:a16="http://schemas.microsoft.com/office/drawing/2014/main" id="{A1225FB5-D02B-4BB9-8B8B-D1A11CFE8961}"/>
              </a:ext>
            </a:extLst>
          </p:cNvPr>
          <p:cNvSpPr>
            <a:spLocks noGrp="1"/>
          </p:cNvSpPr>
          <p:nvPr>
            <p:ph type="ftr" sz="quarter" idx="3"/>
          </p:nvPr>
        </p:nvSpPr>
        <p:spPr>
          <a:xfrm rot="5400000">
            <a:off x="9234260" y="2427620"/>
            <a:ext cx="4114800" cy="365125"/>
          </a:xfrm>
          <a:prstGeom prst="rect">
            <a:avLst/>
          </a:prstGeom>
        </p:spPr>
        <p:txBody>
          <a:bodyPr vert="horz" lIns="91440" tIns="45720" rIns="91440" bIns="45720" rtlCol="0" anchor="ctr"/>
          <a:lstStyle>
            <a:lvl1pPr algn="l">
              <a:defRPr lang="en-US" sz="1000" b="1" kern="1200" cap="all" spc="300" baseline="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EF6244FF-6F88-4090-A77F-499DF9AAEA8B}"/>
              </a:ext>
            </a:extLst>
          </p:cNvPr>
          <p:cNvSpPr>
            <a:spLocks noGrp="1"/>
          </p:cNvSpPr>
          <p:nvPr>
            <p:ph type="sldNum" sz="quarter" idx="4"/>
          </p:nvPr>
        </p:nvSpPr>
        <p:spPr>
          <a:xfrm>
            <a:off x="10815546" y="5878515"/>
            <a:ext cx="952229" cy="420381"/>
          </a:xfrm>
          <a:prstGeom prst="rect">
            <a:avLst/>
          </a:prstGeom>
        </p:spPr>
        <p:txBody>
          <a:bodyPr vert="horz" lIns="91440" tIns="45720" rIns="91440" bIns="45720" rtlCol="0" anchor="ctr"/>
          <a:lstStyle>
            <a:lvl1pPr algn="ctr">
              <a:defRPr lang="en-US" sz="3200" b="1" kern="1200" cap="all" spc="300" baseline="0" smtClean="0">
                <a:solidFill>
                  <a:schemeClr val="tx1"/>
                </a:solidFill>
                <a:latin typeface="+mn-lt"/>
                <a:ea typeface="+mn-ea"/>
                <a:cs typeface="+mn-cs"/>
              </a:defRPr>
            </a:lvl1pPr>
          </a:lstStyle>
          <a:p>
            <a:fld id="{6586042B-6341-4E38-A80C-926D3BB8AAC9}" type="slidenum">
              <a:rPr lang="en-US" smtClean="0"/>
              <a:t>‹#›</a:t>
            </a:fld>
            <a:endParaRPr lang="en-US"/>
          </a:p>
        </p:txBody>
      </p:sp>
      <p:sp>
        <p:nvSpPr>
          <p:cNvPr id="7" name="Rectangle 6">
            <a:extLst>
              <a:ext uri="{FF2B5EF4-FFF2-40B4-BE49-F238E27FC236}">
                <a16:creationId xmlns:a16="http://schemas.microsoft.com/office/drawing/2014/main" id="{F194AEDE-F25F-43E6-A2C4-7FFF41074990}"/>
              </a:ext>
            </a:extLst>
          </p:cNvPr>
          <p:cNvSpPr/>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793C08-EF4C-422B-A728-6C717C47DF6F}"/>
              </a:ext>
            </a:extLst>
          </p:cNvPr>
          <p:cNvCxnSpPr>
            <a:cxnSpLocks/>
          </p:cNvCxnSpPr>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825BC6-56A8-46DE-8037-A9A577624B0D}"/>
              </a:ext>
            </a:extLst>
          </p:cNvPr>
          <p:cNvCxnSpPr>
            <a:cxnSpLocks/>
          </p:cNvCxnSpPr>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36153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0" r:id="rId6"/>
    <p:sldLayoutId id="2147483726" r:id="rId7"/>
    <p:sldLayoutId id="2147483727" r:id="rId8"/>
    <p:sldLayoutId id="2147483728" r:id="rId9"/>
    <p:sldLayoutId id="2147483729" r:id="rId10"/>
    <p:sldLayoutId id="214748373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n-lt"/>
          <a:ea typeface="+mn-ea"/>
          <a:cs typeface="+mn-cs"/>
        </a:defRPr>
      </a:lvl3pPr>
      <a:lvl4pPr marL="13716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4pPr>
      <a:lvl5pPr marL="18288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41249" y="4837855"/>
            <a:ext cx="5981860" cy="1040655"/>
          </a:xfrm>
        </p:spPr>
        <p:txBody>
          <a:bodyPr anchor="ctr">
            <a:normAutofit/>
          </a:bodyPr>
          <a:lstStyle/>
          <a:p>
            <a:r>
              <a:rPr lang="en-US" sz="4400" dirty="0"/>
              <a:t>Pro-Refugee </a:t>
            </a:r>
          </a:p>
        </p:txBody>
      </p:sp>
      <p:sp>
        <p:nvSpPr>
          <p:cNvPr id="3" name="Subtitle 2"/>
          <p:cNvSpPr>
            <a:spLocks noGrp="1"/>
          </p:cNvSpPr>
          <p:nvPr>
            <p:ph type="subTitle" idx="1"/>
          </p:nvPr>
        </p:nvSpPr>
        <p:spPr>
          <a:xfrm>
            <a:off x="7642255" y="4837855"/>
            <a:ext cx="2655042" cy="1027113"/>
          </a:xfrm>
        </p:spPr>
        <p:txBody>
          <a:bodyPr anchor="ctr">
            <a:normAutofit/>
          </a:bodyPr>
          <a:lstStyle/>
          <a:p>
            <a:r>
              <a:rPr lang="en-US" dirty="0"/>
              <a:t>By Alex</a:t>
            </a:r>
          </a:p>
        </p:txBody>
      </p:sp>
      <p:pic>
        <p:nvPicPr>
          <p:cNvPr id="4" name="Picture 4">
            <a:extLst>
              <a:ext uri="{FF2B5EF4-FFF2-40B4-BE49-F238E27FC236}">
                <a16:creationId xmlns:a16="http://schemas.microsoft.com/office/drawing/2014/main" id="{1F03DDD5-C249-BA62-435D-1053D02A6912}"/>
              </a:ext>
            </a:extLst>
          </p:cNvPr>
          <p:cNvPicPr>
            <a:picLocks noChangeAspect="1"/>
          </p:cNvPicPr>
          <p:nvPr/>
        </p:nvPicPr>
        <p:blipFill rotWithShape="1">
          <a:blip r:embed="rId2"/>
          <a:srcRect t="29078" r="-1" b="10605"/>
          <a:stretch/>
        </p:blipFill>
        <p:spPr>
          <a:xfrm>
            <a:off x="367743" y="334928"/>
            <a:ext cx="10391317" cy="4167994"/>
          </a:xfrm>
          <a:prstGeom prst="rect">
            <a:avLst/>
          </a:prstGeom>
        </p:spPr>
      </p:pic>
      <p:sp>
        <p:nvSpPr>
          <p:cNvPr id="28"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BDB03F3-936C-4FC9-8A4E-9ADA66A980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4502926"/>
            <a:ext cx="103809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2FCAA1B-E660-4FFE-8F82-F41F369BDB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74510" y="4502925"/>
            <a:ext cx="0" cy="15516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E5870-D466-7E6D-1C64-A488105B1F34}"/>
              </a:ext>
            </a:extLst>
          </p:cNvPr>
          <p:cNvSpPr>
            <a:spLocks noGrp="1"/>
          </p:cNvSpPr>
          <p:nvPr>
            <p:ph type="title"/>
          </p:nvPr>
        </p:nvSpPr>
        <p:spPr>
          <a:xfrm flipV="1">
            <a:off x="1933755" y="4267199"/>
            <a:ext cx="8445922" cy="1344161"/>
          </a:xfrm>
        </p:spPr>
        <p:txBody>
          <a:bodyPr/>
          <a:lstStyle/>
          <a:p>
            <a:endParaRPr lang="en-US"/>
          </a:p>
        </p:txBody>
      </p:sp>
      <p:sp>
        <p:nvSpPr>
          <p:cNvPr id="3" name="Text Placeholder 2">
            <a:extLst>
              <a:ext uri="{FF2B5EF4-FFF2-40B4-BE49-F238E27FC236}">
                <a16:creationId xmlns:a16="http://schemas.microsoft.com/office/drawing/2014/main" id="{B8208B9D-5E79-910E-F943-CA71F3510C86}"/>
              </a:ext>
            </a:extLst>
          </p:cNvPr>
          <p:cNvSpPr>
            <a:spLocks noGrp="1"/>
          </p:cNvSpPr>
          <p:nvPr>
            <p:ph type="body" idx="1"/>
          </p:nvPr>
        </p:nvSpPr>
        <p:spPr>
          <a:xfrm>
            <a:off x="841249" y="366826"/>
            <a:ext cx="9538428" cy="3494066"/>
          </a:xfrm>
        </p:spPr>
        <p:txBody>
          <a:bodyPr vert="horz" lIns="91440" tIns="45720" rIns="91440" bIns="45720" rtlCol="0" anchor="t">
            <a:normAutofit/>
          </a:bodyPr>
          <a:lstStyle/>
          <a:p>
            <a:r>
              <a:rPr lang="en-US" sz="1800"/>
              <a:t>Hi My name is Alex and I am doing my project on the pro refugee siding while my fellow classmate Jake is looking at the anti-refugee side.</a:t>
            </a:r>
          </a:p>
          <a:p>
            <a:r>
              <a:rPr lang="en-US" sz="1800"/>
              <a:t>Here we will be looking at the key topics and key figures.</a:t>
            </a:r>
          </a:p>
        </p:txBody>
      </p:sp>
    </p:spTree>
    <p:extLst>
      <p:ext uri="{BB962C8B-B14F-4D97-AF65-F5344CB8AC3E}">
        <p14:creationId xmlns:p14="http://schemas.microsoft.com/office/powerpoint/2010/main" val="4097100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09"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A08DA5-45CF-0294-0216-FB25E25A76F2}"/>
              </a:ext>
            </a:extLst>
          </p:cNvPr>
          <p:cNvSpPr>
            <a:spLocks noGrp="1"/>
          </p:cNvSpPr>
          <p:nvPr>
            <p:ph type="title"/>
          </p:nvPr>
        </p:nvSpPr>
        <p:spPr>
          <a:xfrm>
            <a:off x="841249" y="3763927"/>
            <a:ext cx="5254747" cy="2114583"/>
          </a:xfrm>
        </p:spPr>
        <p:txBody>
          <a:bodyPr vert="horz" lIns="91440" tIns="45720" rIns="91440" bIns="45720" rtlCol="0" anchor="b">
            <a:normAutofit/>
          </a:bodyPr>
          <a:lstStyle/>
          <a:p>
            <a:r>
              <a:rPr lang="en-US" sz="4400"/>
              <a:t>Protests For Pro-Refugee in Dublin City</a:t>
            </a:r>
          </a:p>
        </p:txBody>
      </p:sp>
      <p:sp>
        <p:nvSpPr>
          <p:cNvPr id="3" name="Text Placeholder 2">
            <a:extLst>
              <a:ext uri="{FF2B5EF4-FFF2-40B4-BE49-F238E27FC236}">
                <a16:creationId xmlns:a16="http://schemas.microsoft.com/office/drawing/2014/main" id="{6299244D-C113-AA53-410C-E887061E71D4}"/>
              </a:ext>
            </a:extLst>
          </p:cNvPr>
          <p:cNvSpPr>
            <a:spLocks noGrp="1"/>
          </p:cNvSpPr>
          <p:nvPr>
            <p:ph type="body" idx="1"/>
          </p:nvPr>
        </p:nvSpPr>
        <p:spPr>
          <a:xfrm>
            <a:off x="6829736" y="427291"/>
            <a:ext cx="3490652" cy="2101041"/>
          </a:xfrm>
        </p:spPr>
        <p:txBody>
          <a:bodyPr vert="horz" lIns="91440" tIns="45720" rIns="91440" bIns="45720" rtlCol="0" anchor="t">
            <a:noAutofit/>
          </a:bodyPr>
          <a:lstStyle/>
          <a:p>
            <a:pPr>
              <a:lnSpc>
                <a:spcPct val="120000"/>
              </a:lnSpc>
            </a:pPr>
            <a:r>
              <a:rPr lang="en-US" sz="1600" dirty="0"/>
              <a:t>Tens of thousands of people turned out for the ‘Ireland For All’ solidarity march that took place in Dublin on Saturday, February 18. The large crowd gathered to stand in opposition to the recent wave of anti-refugee protests that happened in the Dublin.</a:t>
            </a:r>
          </a:p>
          <a:p>
            <a:pPr>
              <a:lnSpc>
                <a:spcPct val="120000"/>
              </a:lnSpc>
            </a:pPr>
            <a:r>
              <a:rPr lang="en-US" sz="1600" dirty="0"/>
              <a:t>Demonstrators gathered in Parnell Square and marched down O’Connell Street, ultimately arriving at Custom House Quay, where a stage had been set up for a number of speakers and musical acts. According to the </a:t>
            </a:r>
            <a:r>
              <a:rPr lang="en-US" sz="1600" dirty="0" err="1"/>
              <a:t>organisers</a:t>
            </a:r>
            <a:r>
              <a:rPr lang="en-US" sz="1600" dirty="0"/>
              <a:t>, as many as 50,000 people were present at the march to stand in solidarity with migrants and refugees.</a:t>
            </a:r>
          </a:p>
        </p:txBody>
      </p:sp>
      <p:pic>
        <p:nvPicPr>
          <p:cNvPr id="5" name="Picture 5">
            <a:extLst>
              <a:ext uri="{FF2B5EF4-FFF2-40B4-BE49-F238E27FC236}">
                <a16:creationId xmlns:a16="http://schemas.microsoft.com/office/drawing/2014/main" id="{304687CF-185B-129B-D16A-E4C34909E116}"/>
              </a:ext>
            </a:extLst>
          </p:cNvPr>
          <p:cNvPicPr>
            <a:picLocks noChangeAspect="1"/>
          </p:cNvPicPr>
          <p:nvPr/>
        </p:nvPicPr>
        <p:blipFill rotWithShape="1">
          <a:blip r:embed="rId2"/>
          <a:srcRect t="2927" r="1" b="1"/>
          <a:stretch/>
        </p:blipFill>
        <p:spPr>
          <a:xfrm>
            <a:off x="367744" y="334928"/>
            <a:ext cx="6071148" cy="3094071"/>
          </a:xfrm>
          <a:prstGeom prst="rect">
            <a:avLst/>
          </a:prstGeom>
        </p:spPr>
      </p:pic>
      <p:sp>
        <p:nvSpPr>
          <p:cNvPr id="111"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FE5A4E2-2F13-434C-8831-A64929EBE4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3429000"/>
            <a:ext cx="103809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35EB88B0-5767-4F85-8048-477BB2CB9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42470"/>
            <a:ext cx="0" cy="57049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991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FD168-7021-1FD2-A9F8-FD68466F14E0}"/>
              </a:ext>
            </a:extLst>
          </p:cNvPr>
          <p:cNvSpPr>
            <a:spLocks noGrp="1"/>
          </p:cNvSpPr>
          <p:nvPr>
            <p:ph type="title"/>
          </p:nvPr>
        </p:nvSpPr>
        <p:spPr>
          <a:xfrm>
            <a:off x="841248" y="810563"/>
            <a:ext cx="4302878" cy="1782986"/>
          </a:xfrm>
        </p:spPr>
        <p:txBody>
          <a:bodyPr anchor="t">
            <a:normAutofit/>
          </a:bodyPr>
          <a:lstStyle/>
          <a:p>
            <a:r>
              <a:rPr lang="en-US" sz="4100"/>
              <a:t>Protest in </a:t>
            </a:r>
            <a:r>
              <a:rPr lang="en-US" sz="4100" err="1"/>
              <a:t>fermoy</a:t>
            </a:r>
            <a:r>
              <a:rPr lang="en-US" sz="4100"/>
              <a:t> </a:t>
            </a:r>
            <a:r>
              <a:rPr lang="en-US" sz="4100" err="1"/>
              <a:t>Co'Cork</a:t>
            </a:r>
          </a:p>
        </p:txBody>
      </p:sp>
      <p:pic>
        <p:nvPicPr>
          <p:cNvPr id="4" name="Picture 4" descr="A group of people holding signs&#10;&#10;Description automatically generated">
            <a:extLst>
              <a:ext uri="{FF2B5EF4-FFF2-40B4-BE49-F238E27FC236}">
                <a16:creationId xmlns:a16="http://schemas.microsoft.com/office/drawing/2014/main" id="{2726DDCA-F7F2-F33E-CE07-55662574355A}"/>
              </a:ext>
            </a:extLst>
          </p:cNvPr>
          <p:cNvPicPr>
            <a:picLocks noChangeAspect="1"/>
          </p:cNvPicPr>
          <p:nvPr/>
        </p:nvPicPr>
        <p:blipFill>
          <a:blip r:embed="rId2"/>
          <a:stretch>
            <a:fillRect/>
          </a:stretch>
        </p:blipFill>
        <p:spPr>
          <a:xfrm>
            <a:off x="804369" y="3268629"/>
            <a:ext cx="4335388" cy="2438656"/>
          </a:xfrm>
          <a:prstGeom prst="rect">
            <a:avLst/>
          </a:prstGeom>
        </p:spPr>
      </p:pic>
      <p:sp>
        <p:nvSpPr>
          <p:cNvPr id="3" name="Content Placeholder 2">
            <a:extLst>
              <a:ext uri="{FF2B5EF4-FFF2-40B4-BE49-F238E27FC236}">
                <a16:creationId xmlns:a16="http://schemas.microsoft.com/office/drawing/2014/main" id="{03355D07-3F19-2C6B-680C-AC82D1E60A97}"/>
              </a:ext>
            </a:extLst>
          </p:cNvPr>
          <p:cNvSpPr>
            <a:spLocks noGrp="1"/>
          </p:cNvSpPr>
          <p:nvPr>
            <p:ph idx="1"/>
          </p:nvPr>
        </p:nvSpPr>
        <p:spPr>
          <a:xfrm>
            <a:off x="5900232" y="475744"/>
            <a:ext cx="4349198" cy="5033021"/>
          </a:xfrm>
        </p:spPr>
        <p:txBody>
          <a:bodyPr vert="horz" lIns="91440" tIns="45720" rIns="91440" bIns="45720" rtlCol="0" anchor="t">
            <a:noAutofit/>
          </a:bodyPr>
          <a:lstStyle/>
          <a:p>
            <a:pPr>
              <a:lnSpc>
                <a:spcPct val="120000"/>
              </a:lnSpc>
            </a:pPr>
            <a:r>
              <a:rPr lang="en-US" sz="1600" dirty="0">
                <a:ea typeface="+mn-lt"/>
                <a:cs typeface="+mn-lt"/>
              </a:rPr>
              <a:t>Up to 300 people gathered in Fermoy for a rally in support of refugees and asylum seekers.</a:t>
            </a:r>
            <a:endParaRPr lang="en-US" sz="1600" dirty="0"/>
          </a:p>
          <a:p>
            <a:pPr>
              <a:lnSpc>
                <a:spcPct val="120000"/>
              </a:lnSpc>
            </a:pPr>
            <a:endParaRPr lang="en-US" sz="1600" dirty="0"/>
          </a:p>
          <a:p>
            <a:pPr>
              <a:lnSpc>
                <a:spcPct val="120000"/>
              </a:lnSpc>
            </a:pPr>
            <a:r>
              <a:rPr lang="en-US" sz="1600" dirty="0">
                <a:ea typeface="+mn-lt"/>
                <a:cs typeface="+mn-lt"/>
              </a:rPr>
              <a:t>It followed a protest on a night before by dozens of people outside an accommodation </a:t>
            </a:r>
            <a:r>
              <a:rPr lang="en-US" sz="1600" dirty="0" err="1">
                <a:ea typeface="+mn-lt"/>
                <a:cs typeface="+mn-lt"/>
              </a:rPr>
              <a:t>centre</a:t>
            </a:r>
            <a:r>
              <a:rPr lang="en-US" sz="1600" dirty="0">
                <a:ea typeface="+mn-lt"/>
                <a:cs typeface="+mn-lt"/>
              </a:rPr>
              <a:t> in the town where 66 recently arrived international protection applicants are staying.</a:t>
            </a:r>
            <a:endParaRPr lang="en-US" sz="1600" dirty="0"/>
          </a:p>
          <a:p>
            <a:pPr>
              <a:lnSpc>
                <a:spcPct val="120000"/>
              </a:lnSpc>
            </a:pPr>
            <a:endParaRPr lang="en-US" sz="1600" dirty="0"/>
          </a:p>
          <a:p>
            <a:pPr>
              <a:lnSpc>
                <a:spcPct val="120000"/>
              </a:lnSpc>
            </a:pPr>
            <a:r>
              <a:rPr lang="en-US" sz="1600" dirty="0">
                <a:ea typeface="+mn-lt"/>
                <a:cs typeface="+mn-lt"/>
              </a:rPr>
              <a:t>At today's rally, people of all ages gathered with banners and chanted "Refugees welcome, asylum seekers welcome".</a:t>
            </a:r>
            <a:endParaRPr lang="en-US" sz="1600" dirty="0"/>
          </a:p>
          <a:p>
            <a:pPr>
              <a:lnSpc>
                <a:spcPct val="120000"/>
              </a:lnSpc>
            </a:pPr>
            <a:endParaRPr lang="en-US" sz="1600" dirty="0"/>
          </a:p>
          <a:p>
            <a:pPr>
              <a:lnSpc>
                <a:spcPct val="120000"/>
              </a:lnSpc>
            </a:pPr>
            <a:r>
              <a:rPr lang="en-US" sz="1600" dirty="0">
                <a:ea typeface="+mn-lt"/>
                <a:cs typeface="+mn-lt"/>
              </a:rPr>
              <a:t>One of the </a:t>
            </a:r>
            <a:r>
              <a:rPr lang="en-US" sz="1600" dirty="0" err="1">
                <a:ea typeface="+mn-lt"/>
                <a:cs typeface="+mn-lt"/>
              </a:rPr>
              <a:t>organisers</a:t>
            </a:r>
            <a:r>
              <a:rPr lang="en-US" sz="1600" dirty="0">
                <a:ea typeface="+mn-lt"/>
                <a:cs typeface="+mn-lt"/>
              </a:rPr>
              <a:t>, Kate O'Connell, said: "If you live here, you belong here. Fermoy is your home."</a:t>
            </a:r>
            <a:endParaRPr lang="en-US" sz="1600" dirty="0"/>
          </a:p>
        </p:txBody>
      </p:sp>
      <p:sp>
        <p:nvSpPr>
          <p:cNvPr id="42"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29">
            <a:extLst>
              <a:ext uri="{FF2B5EF4-FFF2-40B4-BE49-F238E27FC236}">
                <a16:creationId xmlns:a16="http://schemas.microsoft.com/office/drawing/2014/main" id="{FEF981EB-9E9C-48FA-8C2D-89F17D414B4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2600" y="34065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31">
            <a:extLst>
              <a:ext uri="{FF2B5EF4-FFF2-40B4-BE49-F238E27FC236}">
                <a16:creationId xmlns:a16="http://schemas.microsoft.com/office/drawing/2014/main" id="{8A73B1C4-E6F2-4D90-8A43-5F92E726DF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2933700"/>
            <a:ext cx="51948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646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itle 1">
            <a:extLst>
              <a:ext uri="{FF2B5EF4-FFF2-40B4-BE49-F238E27FC236}">
                <a16:creationId xmlns:a16="http://schemas.microsoft.com/office/drawing/2014/main" id="{7D63FBE2-254A-36AA-D93F-2AF3DA2E7088}"/>
              </a:ext>
            </a:extLst>
          </p:cNvPr>
          <p:cNvSpPr>
            <a:spLocks noGrp="1"/>
          </p:cNvSpPr>
          <p:nvPr>
            <p:ph type="title"/>
          </p:nvPr>
        </p:nvSpPr>
        <p:spPr>
          <a:xfrm>
            <a:off x="841248" y="552782"/>
            <a:ext cx="9310924" cy="1154711"/>
          </a:xfrm>
        </p:spPr>
        <p:txBody>
          <a:bodyPr>
            <a:normAutofit/>
          </a:bodyPr>
          <a:lstStyle/>
          <a:p>
            <a:r>
              <a:rPr lang="en-US" dirty="0"/>
              <a:t>Key Parties and figures.</a:t>
            </a:r>
          </a:p>
        </p:txBody>
      </p:sp>
      <p:sp>
        <p:nvSpPr>
          <p:cNvPr id="53" name="Content Placeholder 13">
            <a:extLst>
              <a:ext uri="{FF2B5EF4-FFF2-40B4-BE49-F238E27FC236}">
                <a16:creationId xmlns:a16="http://schemas.microsoft.com/office/drawing/2014/main" id="{05AAF8BB-461E-1B72-0664-14B6C14FED6B}"/>
              </a:ext>
            </a:extLst>
          </p:cNvPr>
          <p:cNvSpPr>
            <a:spLocks noGrp="1"/>
          </p:cNvSpPr>
          <p:nvPr>
            <p:ph idx="1"/>
          </p:nvPr>
        </p:nvSpPr>
        <p:spPr>
          <a:xfrm>
            <a:off x="448703" y="1964813"/>
            <a:ext cx="3872900" cy="3982969"/>
          </a:xfrm>
        </p:spPr>
        <p:txBody>
          <a:bodyPr anchor="t">
            <a:normAutofit/>
          </a:bodyPr>
          <a:lstStyle/>
          <a:p>
            <a:r>
              <a:rPr lang="en-US" dirty="0"/>
              <a:t>We tried reaching out to Ireland First a far right party led by the Infamous Derek </a:t>
            </a:r>
            <a:r>
              <a:rPr lang="en-US" dirty="0" err="1"/>
              <a:t>Blighe</a:t>
            </a:r>
            <a:r>
              <a:rPr lang="en-US" dirty="0"/>
              <a:t>. As you can see here they quickly shut us down when asking for a quick summary of what they stand for.</a:t>
            </a:r>
          </a:p>
        </p:txBody>
      </p:sp>
      <p:pic>
        <p:nvPicPr>
          <p:cNvPr id="10" name="Picture 10" descr="Graphical user interface, text, application, email&#10;&#10;Description automatically generated">
            <a:extLst>
              <a:ext uri="{FF2B5EF4-FFF2-40B4-BE49-F238E27FC236}">
                <a16:creationId xmlns:a16="http://schemas.microsoft.com/office/drawing/2014/main" id="{E091D84E-0A76-9B9E-9F0D-C186FD060638}"/>
              </a:ext>
            </a:extLst>
          </p:cNvPr>
          <p:cNvPicPr>
            <a:picLocks noChangeAspect="1"/>
          </p:cNvPicPr>
          <p:nvPr/>
        </p:nvPicPr>
        <p:blipFill rotWithShape="1">
          <a:blip r:embed="rId2"/>
          <a:srcRect r="19424" b="-2"/>
          <a:stretch/>
        </p:blipFill>
        <p:spPr>
          <a:xfrm>
            <a:off x="4689347" y="1911349"/>
            <a:ext cx="6059351" cy="4136089"/>
          </a:xfrm>
          <a:prstGeom prst="rect">
            <a:avLst/>
          </a:prstGeom>
        </p:spPr>
      </p:pic>
      <p:sp>
        <p:nvSpPr>
          <p:cNvPr id="54"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24">
            <a:extLst>
              <a:ext uri="{FF2B5EF4-FFF2-40B4-BE49-F238E27FC236}">
                <a16:creationId xmlns:a16="http://schemas.microsoft.com/office/drawing/2014/main" id="{DA245249-2F4C-4F85-AB62-095DBE5249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1905000"/>
            <a:ext cx="103809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26">
            <a:extLst>
              <a:ext uri="{FF2B5EF4-FFF2-40B4-BE49-F238E27FC236}">
                <a16:creationId xmlns:a16="http://schemas.microsoft.com/office/drawing/2014/main" id="{42D08E46-4633-48DB-9AC2-D98F115E43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1905000"/>
            <a:ext cx="0" cy="41424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2581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49F5EC-752B-688C-CA8E-AF60D6FB224C}"/>
              </a:ext>
            </a:extLst>
          </p:cNvPr>
          <p:cNvSpPr>
            <a:spLocks noGrp="1"/>
          </p:cNvSpPr>
          <p:nvPr>
            <p:ph type="title"/>
          </p:nvPr>
        </p:nvSpPr>
        <p:spPr>
          <a:xfrm>
            <a:off x="841247" y="4297329"/>
            <a:ext cx="5249166" cy="1546254"/>
          </a:xfrm>
        </p:spPr>
        <p:txBody>
          <a:bodyPr anchor="b">
            <a:normAutofit/>
          </a:bodyPr>
          <a:lstStyle/>
          <a:p>
            <a:r>
              <a:rPr lang="en-US" dirty="0"/>
              <a:t>Social Media</a:t>
            </a:r>
          </a:p>
        </p:txBody>
      </p:sp>
      <p:pic>
        <p:nvPicPr>
          <p:cNvPr id="4" name="Picture 4" descr="Graphical user interface, text&#10;&#10;Description automatically generated">
            <a:extLst>
              <a:ext uri="{FF2B5EF4-FFF2-40B4-BE49-F238E27FC236}">
                <a16:creationId xmlns:a16="http://schemas.microsoft.com/office/drawing/2014/main" id="{CEC423D9-3860-7E6F-DE43-1983E2C9E7FF}"/>
              </a:ext>
            </a:extLst>
          </p:cNvPr>
          <p:cNvPicPr>
            <a:picLocks noChangeAspect="1"/>
          </p:cNvPicPr>
          <p:nvPr/>
        </p:nvPicPr>
        <p:blipFill>
          <a:blip r:embed="rId2"/>
          <a:stretch>
            <a:fillRect/>
          </a:stretch>
        </p:blipFill>
        <p:spPr>
          <a:xfrm>
            <a:off x="717778" y="1176634"/>
            <a:ext cx="5386196" cy="1952496"/>
          </a:xfrm>
          <a:prstGeom prst="rect">
            <a:avLst/>
          </a:prstGeom>
        </p:spPr>
      </p:pic>
      <p:sp>
        <p:nvSpPr>
          <p:cNvPr id="8" name="Content Placeholder 7">
            <a:extLst>
              <a:ext uri="{FF2B5EF4-FFF2-40B4-BE49-F238E27FC236}">
                <a16:creationId xmlns:a16="http://schemas.microsoft.com/office/drawing/2014/main" id="{8EED7E30-F598-A85C-79B7-E1671BE4C0A5}"/>
              </a:ext>
            </a:extLst>
          </p:cNvPr>
          <p:cNvSpPr>
            <a:spLocks noGrp="1"/>
          </p:cNvSpPr>
          <p:nvPr>
            <p:ph idx="1"/>
          </p:nvPr>
        </p:nvSpPr>
        <p:spPr>
          <a:xfrm>
            <a:off x="6381313" y="394926"/>
            <a:ext cx="4364571" cy="5656475"/>
          </a:xfrm>
        </p:spPr>
        <p:txBody>
          <a:bodyPr vert="horz" lIns="91440" tIns="45720" rIns="91440" bIns="45720" rtlCol="0" anchor="t">
            <a:normAutofit/>
          </a:bodyPr>
          <a:lstStyle/>
          <a:p>
            <a:r>
              <a:rPr lang="en-US" dirty="0"/>
              <a:t>As you can see here it was reported by the </a:t>
            </a:r>
            <a:r>
              <a:rPr lang="en-US" dirty="0" err="1"/>
              <a:t>irish</a:t>
            </a:r>
            <a:r>
              <a:rPr lang="en-US" dirty="0"/>
              <a:t> times that these social media platforms were a lot of hate for refugees was coming from. We took matters in our own hands and decided to find out for ourselves. We put  a poll up asking to the people Do they think this is true or not. It turns out Most people do think its true </a:t>
            </a:r>
          </a:p>
        </p:txBody>
      </p:sp>
      <p:sp>
        <p:nvSpPr>
          <p:cNvPr id="13"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197"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D2CE7BF-3496-4F2D-8D07-892DA44043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40447" y="343372"/>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13A7DAB-4EE8-4AE2-AB14-048FBC5EDD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6197" y="3962400"/>
            <a:ext cx="607270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367466"/>
      </p:ext>
    </p:extLst>
  </p:cSld>
  <p:clrMapOvr>
    <a:masterClrMapping/>
  </p:clrMapOvr>
</p:sld>
</file>

<file path=ppt/theme/theme1.xml><?xml version="1.0" encoding="utf-8"?>
<a:theme xmlns:a="http://schemas.openxmlformats.org/drawingml/2006/main" name="MimeoVTI">
  <a:themeElements>
    <a:clrScheme name="Mimeo">
      <a:dk1>
        <a:sysClr val="windowText" lastClr="000000"/>
      </a:dk1>
      <a:lt1>
        <a:sysClr val="window" lastClr="FFFFFF"/>
      </a:lt1>
      <a:dk2>
        <a:srgbClr val="011E31"/>
      </a:dk2>
      <a:lt2>
        <a:srgbClr val="FDF3E6"/>
      </a:lt2>
      <a:accent1>
        <a:srgbClr val="005E9E"/>
      </a:accent1>
      <a:accent2>
        <a:srgbClr val="38998D"/>
      </a:accent2>
      <a:accent3>
        <a:srgbClr val="EF8683"/>
      </a:accent3>
      <a:accent4>
        <a:srgbClr val="F04E28"/>
      </a:accent4>
      <a:accent5>
        <a:srgbClr val="DD992C"/>
      </a:accent5>
      <a:accent6>
        <a:srgbClr val="136E65"/>
      </a:accent6>
      <a:hlink>
        <a:srgbClr val="38998D"/>
      </a:hlink>
      <a:folHlink>
        <a:srgbClr val="F04E28"/>
      </a:folHlink>
    </a:clrScheme>
    <a:fontScheme name="Custom 3">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meoVTI" id="{63E3BFD8-7F9C-46D1-A4F3-04054403C108}" vid="{C505C190-EE38-45FD-8294-6454536D04B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MimeoVTI</vt:lpstr>
      <vt:lpstr>Pro-Refugee </vt:lpstr>
      <vt:lpstr>PowerPoint Presentation</vt:lpstr>
      <vt:lpstr>Protests For Pro-Refugee in Dublin City</vt:lpstr>
      <vt:lpstr>Protest in fermoy Co'Cork</vt:lpstr>
      <vt:lpstr>Key Parties and figures.</vt:lpstr>
      <vt:lpstr>Social Media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211</cp:revision>
  <dcterms:created xsi:type="dcterms:W3CDTF">2023-01-19T09:46:39Z</dcterms:created>
  <dcterms:modified xsi:type="dcterms:W3CDTF">2023-04-27T11:22:11Z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b170d26-a298-4fcb-93e8-f72c55c78d0a_Enabled">
    <vt:lpwstr>true</vt:lpwstr>
  </property>
  <property fmtid="{D5CDD505-2E9C-101B-9397-08002B2CF9AE}" pid="3" name="MSIP_Label_bb170d26-a298-4fcb-93e8-f72c55c78d0a_SetDate">
    <vt:lpwstr>2023-04-20T08:06:33Z</vt:lpwstr>
  </property>
  <property fmtid="{D5CDD505-2E9C-101B-9397-08002B2CF9AE}" pid="4" name="MSIP_Label_bb170d26-a298-4fcb-93e8-f72c55c78d0a_Method">
    <vt:lpwstr>Standard</vt:lpwstr>
  </property>
  <property fmtid="{D5CDD505-2E9C-101B-9397-08002B2CF9AE}" pid="5" name="MSIP_Label_bb170d26-a298-4fcb-93e8-f72c55c78d0a_Name">
    <vt:lpwstr>defa4170-0d19-0005-0004-bc88714345d2</vt:lpwstr>
  </property>
  <property fmtid="{D5CDD505-2E9C-101B-9397-08002B2CF9AE}" pid="6" name="MSIP_Label_bb170d26-a298-4fcb-93e8-f72c55c78d0a_SiteId">
    <vt:lpwstr>3ed6c8f5-4c16-44ad-9eed-60f851834a84</vt:lpwstr>
  </property>
  <property fmtid="{D5CDD505-2E9C-101B-9397-08002B2CF9AE}" pid="7" name="MSIP_Label_bb170d26-a298-4fcb-93e8-f72c55c78d0a_ActionId">
    <vt:lpwstr>9475fc0b-783b-4c39-91f1-55a14caf30fd</vt:lpwstr>
  </property>
  <property fmtid="{D5CDD505-2E9C-101B-9397-08002B2CF9AE}" pid="8" name="MSIP_Label_bb170d26-a298-4fcb-93e8-f72c55c78d0a_ContentBits">
    <vt:lpwstr>0</vt:lpwstr>
  </property>
</Properties>
</file>