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5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6" r:id="rId3"/>
    <p:sldId id="279" r:id="rId4"/>
    <p:sldId id="280" r:id="rId5"/>
    <p:sldId id="281" r:id="rId6"/>
    <p:sldId id="282" r:id="rId7"/>
    <p:sldId id="283" r:id="rId8"/>
    <p:sldId id="285" r:id="rId9"/>
    <p:sldId id="286" r:id="rId10"/>
    <p:sldId id="264" r:id="rId11"/>
    <p:sldId id="303" r:id="rId12"/>
    <p:sldId id="301" r:id="rId13"/>
    <p:sldId id="302" r:id="rId14"/>
    <p:sldId id="304" r:id="rId15"/>
    <p:sldId id="305" r:id="rId16"/>
    <p:sldId id="299" r:id="rId17"/>
    <p:sldId id="263" r:id="rId18"/>
    <p:sldId id="30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8CE25-6101-49C4-9DE5-F18B86AE17AF}" v="101" dt="2022-01-19T09:40:20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26" autoAdjust="0"/>
    <p:restoredTop sz="94660"/>
  </p:normalViewPr>
  <p:slideViewPr>
    <p:cSldViewPr snapToGrid="0">
      <p:cViewPr varScale="1">
        <p:scale>
          <a:sx n="96" d="100"/>
          <a:sy n="96" d="100"/>
        </p:scale>
        <p:origin x="66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2-15T16:28:29.2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115 4620 5983 0 0,'0'0'274'0'0,"-2"-1"-6"0"0,-33-13-412 0 0,0-5 10188 0 0,33 17-9135 0 0,2 2-76 0 0,0 0-271 0 0,0 0-125 0 0,0 0-21 0 0,0 0-21 0 0,0 0-62 0 0,-13-6 284 0 0,10 5-317 0 0,-5-15 256 0 0,3 2-469 0 0,2 0-1 0 0,0 0 1 0 0,1 0-1 0 0,0-1 1 0 0,1 1-1 0 0,1-1 1 0 0,0 1-1 0 0,1-1 1 0 0,0 1-1 0 0,1 0 1 0 0,2-4-87 0 0,-1-6 61 0 0,18-120-12 0 0,7 2 0 0 0,6 0 0 0 0,28-66-49 0 0,-34 132 13 0 0,4 1 1 0 0,3 1-1 0 0,3 2 0 0 0,7-5-13 0 0,-22 39 2 0 0,2 0-1 0 0,1 2 0 0 0,2 1 1 0 0,2 1-1 0 0,0 2 0 0 0,3 1 1 0 0,0 1-1 0 0,36-23-1 0 0,14 18-11 0 0,-61 31-31 0 0,-2 4 31 0 0,-3 5 11 0 0,15 36-419 0 0,-30-38-240 0 0,-2-3-211 0 0,0 0-799 0 0,0 3-3203 0 0,0 12-1375 0 0</inkml:trace>
  <inkml:trace contextRef="#ctx0" brushRef="#br0" timeOffset="380.84">160 3231 12383 0 0,'0'0'564'0'0,"0"0"-9"0"0,0 0-214 0 0,0 0 433 0 0,0 0 228 0 0,3-2 44 0 0,92-89 2931 0 0,-57 56-3804 0 0,3 1-1 0 0,0 2 1 0 0,2 2 0 0 0,2 2-1 0 0,0 2 1 0 0,2 2 0 0 0,1 2-1 0 0,9-2-172 0 0,-36 17 0 0 0,-1 0 0 0 0,2 1 0 0 0,-1 0 0 0 0,1 2 0 0 0,0 1 0 0 0,0 1 0 0 0,0 0 0 0 0,0 2 0 0 0,1 1 0 0 0,-17 0 0 0 0,-1 0 0 0 0,1 0 0 0 0,0 1-1 0 0,-1 0 1 0 0,0 0 0 0 0,1 0 0 0 0,-1 1 0 0 0,0-1-1 0 0,0 1 1 0 0,-1 0 0 0 0,1 1 0 0 0,-1-1 0 0 0,1 1 0 0 0,-1 0-1 0 0,0 0 1 0 0,0 1 0 0 0,-1-1 0 0 0,1 1 0 0 0,-1-1-1 0 0,0 1 1 0 0,-1 0 0 0 0,1 1 0 0 0,0 1 0 0 0,3 9 8 0 0,0-1 0 0 0,-1 0 1 0 0,-1 1-1 0 0,-1 0 0 0 0,0 0 0 0 0,-1 0 0 0 0,0 12-8 0 0,-3 25 48 0 0,-2 0 0 0 0,-3 0-1 0 0,-2 0 1 0 0,-2-1 0 0 0,-6 13-48 0 0,4-16 41 0 0,-26 105 106 0 0,15-91-159 0 0,21-60-48 0 0,2-3-12 0 0,0 0-221 0 0,0 0-930 0 0,0 0-397 0 0</inkml:trace>
  <inkml:trace contextRef="#ctx0" brushRef="#br0" timeOffset="1206.38">879 506 7855 0 0,'0'0'363'0'0,"0"0"-12"0"0,-2 0-223 0 0,-61-14 4868 0 0,41 11-2735 0 0,20 2-1736 0 0,2 1-79 0 0,0 0-20 0 0,0 0-15 0 0,-3 2-58 0 0,-6 7-236 0 0,0 1-1 0 0,1 0 1 0 0,0 1 0 0 0,0-1-1 0 0,1 2 1 0 0,1-1-1 0 0,0 1 1 0 0,0 0-1 0 0,1 0 1 0 0,1 0 0 0 0,0 1-1 0 0,0 0 1 0 0,1 0-1 0 0,1-1 1 0 0,1 2 0 0 0,-1 5-117 0 0,0-1 10 0 0,3 2-10 0 0,5-4-17 0 0,-3-15-38 0 0,1 1 0 0 0,0-1-1 0 0,-1 0 1 0 0,1 0 0 0 0,0-1 0 0 0,0 1 0 0 0,0-1 0 0 0,0 0-1 0 0,-1 0 1 0 0,1 0 0 0 0,0 0 0 0 0,0-1 0 0 0,0 0 0 0 0,0 1 0 0 0,-1-1-1 0 0,1-1 1 0 0,0 1 0 0 0,-1 0 0 0 0,2-2 55 0 0,54-30-2784 0 0,-37 20 817 0 0</inkml:trace>
  <inkml:trace contextRef="#ctx0" brushRef="#br0" timeOffset="1508.11">1073 407 2303 0 0,'0'0'387'0'0,"-3"1"784"0"0,-36 30 4250 0 0,-10 36-3670 0 0,41-55-1221 0 0,-5 9-223 0 0,1 0-1 0 0,0 1 0 0 0,2 0 1 0 0,0 1-1 0 0,2 0 1 0 0,1 0-1 0 0,0 1 0 0 0,2 0 1 0 0,0 6-307 0 0,10 4 1070 0 0,-4-32-746 0 0,1 0-118 0 0,1 0-156 0 0,0 1-22 0 0,0-1 1 0 0,0 0-1 0 0,0 0 0 0 0,0-1 1 0 0,0 1-1 0 0,0 0 1 0 0,0-1-1 0 0,1 0 0 0 0,-1 0 1 0 0,1 0-1 0 0,-1 0 0 0 0,1 0 1 0 0,-1-1-1 0 0,1 0 1 0 0,0 1-29 0 0,104-31-1059 0 0,-88 20 376 0 0</inkml:trace>
  <inkml:trace contextRef="#ctx0" brushRef="#br0" timeOffset="1832.91">1473 392 3223 0 0,'0'0'436'0'0,"0"0"622"0"0,-2 2 271 0 0,-7 24 2078 0 0,5 50-1086 0 0,9-29-1032 0 0,2-1 1 0 0,1 0-1 0 0,14 39-1289 0 0,8 20 1846 0 0,5-2 0 0 0,37 75-1846 0 0,-38-100 427 0 0,-2 2 1 0 0,14 63-428 0 0,-39-104 10 0 0,-5-26-84 0 0,-2-10-321 0 0,0-3-164 0 0,0 0-775 0 0,0 0-3108 0 0,0 0-1330 0 0</inkml:trace>
  <inkml:trace contextRef="#ctx0" brushRef="#br0" timeOffset="2094.5">1459 1628 3679 0 0,'0'0'284'0'0,"0"0"27"0"0,0 0 808 0 0,0 0 374 0 0,0 0 71 0 0,0 0-29 0 0,0 0-194 0 0,2-2-86 0 0,162-162 6178 0 0,-31 74-6451 0 0,-61 46-1123 0 0,-45 29-2144 0 0,-24 13 466 0 0</inkml:trace>
  <inkml:trace contextRef="#ctx0" brushRef="#br0" timeOffset="2444.38">1273 659 3223 0 0,'0'0'424'0'0,"0"0"572"0"0,1-3 254 0 0,45-70 4256 0 0,15-15-2683 0 0,11-20-1598 0 0,-52 83-2397 0 0,-18 23 464 0 0</inkml:trace>
  <inkml:trace contextRef="#ctx0" brushRef="#br0" timeOffset="2776.1">1774 88 3223 0 0,'0'0'143'0'0,"0"0"328"0"0,0 0 1270 0 0,0 0 550 0 0,0 0 114 0 0,2 3-222 0 0,16 106 1349 0 0,-18-104-3490 0 0,1 0 1 0 0,-1 1-1 0 0,1-1 1 0 0,0 0-1 0 0,1 0 1 0 0,-1 0 0 0 0,1 0-1 0 0,0 0 1 0 0,0 0-1 0 0,1-1 1 0 0,0 1 0 0 0,-1 0-1 0 0,1-1 1 0 0,1 0-1 0 0,1 2-42 0 0,7 7 24 0 0,-10-12-89 0 0,-1-1 0 0 0,1 1-1 0 0,0 0 1 0 0,0 0 0 0 0,0-1-1 0 0,0 1 1 0 0,0-1 0 0 0,0 0-1 0 0,0 0 1 0 0,0 1 0 0 0,0-1-1 0 0,0 0 1 0 0,0-1 0 0 0,0 1-1 0 0,0 0 1 0 0,0 0 0 0 0,-1-1-1 0 0,1 1 1 0 0,0-1 0 0 0,2-1 65 0 0,-2 2-5506 0 0</inkml:trace>
  <inkml:trace contextRef="#ctx0" brushRef="#br0" timeOffset="3093.08">2017 0 5063 0 0,'0'0'448'0'0,"0"23"-352"0"0,-2-5-96 0 0,-1 2 0 0 0,1 0 1040 0 0,2 1 192 0 0,-2-1 40 0 0,0 0 8 0 0,2-20-584 0 0,0 20-120 0 0,0-20-16 0 0,6 18-8 0 0,-6-18-392 0 0,0 0-72 0 0,7 16-24 0 0,-7-16-3552 0 0,9 16-720 0 0</inkml:trace>
  <inkml:trace contextRef="#ctx0" brushRef="#br0" timeOffset="3833.73">1660 1985 8695 0 0,'0'0'398'0'0,"0"0"-9"0"0,-3 0-248 0 0,-2-1-13 0 0,0 1-1 0 0,0 0 0 0 0,0 0 0 0 0,0 1 0 0 0,0 0 0 0 0,0-1 0 0 0,0 2 1 0 0,0-1-1 0 0,0 0 0 0 0,1 1 0 0 0,-1 0 0 0 0,0 0 0 0 0,1 1 0 0 0,0-1 1 0 0,0 1-1 0 0,-1 0 0 0 0,1 0 0 0 0,1 0 0 0 0,-1 0 0 0 0,1 1 0 0 0,-1 0 1 0 0,0 0-128 0 0,-7 8 258 0 0,1 1 1 0 0,-1 0 0 0 0,2 0 0 0 0,0 0 0 0 0,1 1-1 0 0,0 1 1 0 0,1-1 0 0 0,1 1 0 0 0,0 1 0 0 0,-3 12-259 0 0,8-25 366 0 0,2 0-3 0 0,1 12 306 0 0,1-13-341 0 0,13 5-131 0 0,0 0 0 0 0,1 0 0 0 0,0-2 0 0 0,0 0 0 0 0,1-1 0 0 0,-1 0 0 0 0,1-2 0 0 0,0 0-197 0 0,83 18 388 0 0,-82-14-352 0 0,0 1 0 0 0,0 0 0 0 0,-1 2 0 0 0,0 0-1 0 0,0 1 1 0 0,6 5-36 0 0,-18-11 4 0 0,0 1-1 0 0,0 0 0 0 0,0 0 0 0 0,-1 0 1 0 0,0 1-1 0 0,0 0 0 0 0,0 0 0 0 0,-1 0 0 0 0,0 0 1 0 0,0 1-1 0 0,0 0 0 0 0,-1 0 0 0 0,0 0 1 0 0,-1 0-1 0 0,1 0 0 0 0,-1 0 0 0 0,-1 1 1 0 0,1 3-4 0 0,-2 8 22 0 0,-1 0 0 0 0,-1 0 0 0 0,-1 0 0 0 0,0 0 0 0 0,-2 0 0 0 0,0-1 0 0 0,-1 1 0 0 0,-1-1 0 0 0,-1-1 0 0 0,0 1 0 0 0,-1-2 0 0 0,-1 1 0 0 0,0-1 0 0 0,-2 0 0 0 0,-1 1-22 0 0,-1 3 12 0 0,-1-5 36 0 0,1-7-52 0 0,11-7-73 0 0,-10-9-238 0 0,-2-23-1714 0 0,14 9 818 0 0</inkml:trace>
  <inkml:trace contextRef="#ctx0" brushRef="#br0" timeOffset="4449.12">2024 2444 4143 0 0,'0'0'319'0'0,"3"-1"-210"0"0,2-1 334 0 0,0 0 0 0 0,0 0 0 0 0,0-1-1 0 0,0 0 1 0 0,0 0 0 0 0,0 0 0 0 0,-1 0-1 0 0,1-1 1 0 0,-1 0 0 0 0,0 1 0 0 0,0-2-1 0 0,-1 1 1 0 0,1 0 0 0 0,-1-1-1 0 0,0 0 1 0 0,1-2-443 0 0,41-87 3457 0 0,-43 87-3340 0 0,3-7-8 0 0,-1 0 0 0 0,0 0 0 0 0,-1-1 0 0 0,-1 1 0 0 0,0-1 0 0 0,-1 0 0 0 0,-1 1 0 0 0,0-1 0 0 0,-1 0 0 0 0,-1 1 0 0 0,0-1 0 0 0,-1 1 0 0 0,0 0 0 0 0,-5-10-109 0 0,0 6 23 0 0,-2 6 20 0 0,9 11-41 0 0,0 0 0 0 0,0 1 1 0 0,0-1-1 0 0,0 0 0 0 0,0 0 1 0 0,0 1-1 0 0,0-1 0 0 0,0 1 1 0 0,-1-1-1 0 0,1 1 1 0 0,0-1-1 0 0,0 1 0 0 0,0 0 1 0 0,-1 0-1 0 0,1 0 0 0 0,0 0 1 0 0,0-1-1 0 0,-1 1 0 0 0,1 1 1 0 0,0-1-1 0 0,0 0 1 0 0,-1 0-1 0 0,1 0 0 0 0,0 1 1 0 0,0-1-1 0 0,0 1 0 0 0,-1-1 1 0 0,1 1-1 0 0,0-1 0 0 0,0 1 1 0 0,0 0-1 0 0,0-1 0 0 0,0 1 1 0 0,0 0-1 0 0,0 0-2 0 0,-4 5 0 0 0,1 1-1 0 0,0-1 1 0 0,0 1-1 0 0,1-1 1 0 0,0 1 0 0 0,0 0-1 0 0,1 0 1 0 0,0 0-1 0 0,0 1 1 0 0,0-1 0 0 0,-1 6-9 0 0,-2 4 4 0 0,0 1 0 0 0,1-1 1 0 0,1 1-1 0 0,1 0 0 0 0,1 0 0 0 0,0 0 1 0 0,1 0-1 0 0,1 0 0 0 0,1 0 0 0 0,1 0 1 0 0,0 0-1 0 0,1 0 0 0 0,1-1 0 0 0,5 14 5 0 0,2-13 0 0 0,-8-15 7 0 0,-1 0-1 0 0,1-1 1 0 0,-1 1-1 0 0,1-1 1 0 0,0 1 0 0 0,0-1-1 0 0,0 0 1 0 0,0-1-1 0 0,0 1 1 0 0,0-1-1 0 0,1 1 1 0 0,-1-1 0 0 0,0-1-1 0 0,1 1 1 0 0,-1 0-1 0 0,1-1 1 0 0,-1 0-1 0 0,1 0 1 0 0,-1-1-1 0 0,1 1 1 0 0,-1-1 0 0 0,0 0-1 0 0,1 0 1 0 0,-1 0-1 0 0,2-1-6 0 0,7-3 24 0 0,0-1-1 0 0,0 0 1 0 0,-1-1-1 0 0,0 0 0 0 0,-1-1 1 0 0,1 0-1 0 0,7-8-23 0 0,-14 12 18 0 0,7-4-308 0 0,0-1 1 0 0,0-1-1 0 0,-1 1 1 0 0,0-2-1 0 0,-1 1 0 0 0,0-2 1 0 0,-1 1-1 0 0,0-1 1 0 0,-1-1-1 0 0,-1 1 0 0 0,1-1 1 0 0,-2-1-1 0 0,0 1 1 0 0,-1-1-1 0 0,0 0 0 0 0,1-7 290 0 0,-3-24-1613 0 0,-3 42 1178 0 0,0 3 54 0 0,0 0 212 0 0,0 0 82 0 0,0 0 30 0 0,0 0 167 0 0,-2 2 77 0 0,-3 3-83 0 0,2 1 0 0 0,-1 0 0 0 0,0-1 0 0 0,1 1 0 0 0,0 0 0 0 0,1 0 0 0 0,-1 1-1 0 0,1-1 1 0 0,1 1 0 0 0,-1-1 0 0 0,1 1 0 0 0,0-1 0 0 0,0 1 0 0 0,1 0 0 0 0,0-1 0 0 0,0 1 0 0 0,1 0 0 0 0,-1 0 0 0 0,3 6-104 0 0,-2 20 998 0 0,15-3 1082 0 0,-14-28-1562 0 0,-2-2-46 0 0,17-2 426 0 0,2-10-159 0 0,-12 4-647 0 0,1 0 1 0 0,-2-1 0 0 0,1-1-1 0 0,-1 1 1 0 0,-1-1-1 0 0,1 0 1 0 0,-2 0-1 0 0,1-1 1 0 0,-2 1-1 0 0,1-1 1 0 0,-2 0-1 0 0,1-2-92 0 0,13-35 71 0 0,30-65 1 0 0,-40 102-82 0 0,-3 13 3 0 0,0 0 0 0 0,0 1 1 0 0,-1-1-1 0 0,0 1 0 0 0,1-1 1 0 0,-1 1-1 0 0,0 0 0 0 0,0 0 1 0 0,0 0-1 0 0,-1 0 0 0 0,1 0 1 0 0,-1 1-1 0 0,0-1 0 0 0,0 0 1 0 0,0 1-1 0 0,0 0 7 0 0,30 101-75 0 0,0 11 75 0 0,-22-99 0 0 0,5-6 0 0 0,2-6-10 0 0,2-11-236 0 0,5-19-2064 0 0,-11 10 932 0 0</inkml:trace>
  <inkml:trace contextRef="#ctx0" brushRef="#br0" timeOffset="4702.29">2808 1295 7367 0 0,'-6'88'1700'0'0,"4"0"0"0"0,4 0 0 0 0,9 53-1700 0 0,-8-107 578 0 0,0-1-1 0 0,3 0 1 0 0,1 0 0 0 0,1 0-1 0 0,9 23-577 0 0,-7-32 204 0 0,-5-8-78 0 0,1 0 1 0 0,1 0 0 0 0,1-1 0 0 0,0 0-1 0 0,1 0 1 0 0,0-1 0 0 0,1 0 0 0 0,1 0-1 0 0,6 5-126 0 0,13 2 187 0 0,-23-20-114 0 0,25-14-681 0 0,-20 2-168 0 0</inkml:trace>
  <inkml:trace contextRef="#ctx0" brushRef="#br0" timeOffset="5367.69">2858 1774 4143 0 0,'0'0'191'0'0,"3"2"-11"0"0,-1 0 49 0 0,1-1-1 0 0,0 0 1 0 0,0 1 0 0 0,0-1-1 0 0,0 0 1 0 0,0 0-1 0 0,0-1 1 0 0,0 1 0 0 0,0-1-1 0 0,0 1 1 0 0,0-1 0 0 0,0 0-1 0 0,0 0 1 0 0,0 0-1 0 0,0-1 1 0 0,1 1 0 0 0,0-1-229 0 0,90-35 6267 0 0,33-44-4698 0 0,-126 79-1557 0 0,78-50-474 0 0,-65 35-323 0 0,25-38 774 0 0,-16 24 11 0 0,-3-1 0 0 0,-10 4 0 0 0,-13 13 0 0 0,3 13 3 0 0,-1 0-1 0 0,0 1 0 0 0,0-1 1 0 0,0 0-1 0 0,0 0 0 0 0,0 1 1 0 0,0-1-1 0 0,0 0 0 0 0,0 1 1 0 0,0-1-1 0 0,0 1 1 0 0,0 0-1 0 0,0-1 0 0 0,0 1 1 0 0,0 0-1 0 0,0-1 0 0 0,-1 1 1 0 0,1 0-1 0 0,0 0 0 0 0,0 0 1 0 0,0 0-1 0 0,0 0 0 0 0,-1 1 1 0 0,1-1-1 0 0,0 0 1 0 0,0 0-1 0 0,0 1 0 0 0,0-1 1 0 0,0 0-1 0 0,0 1 0 0 0,0 0 1 0 0,0-1-1 0 0,0 1 0 0 0,0-1 1 0 0,0 1-1 0 0,-1 0-2 0 0,-32 30 105 0 0,22-16-49 0 0,0 0 0 0 0,2 0 0 0 0,0 1 0 0 0,1 0 0 0 0,0 1 0 0 0,1 0 0 0 0,-1 7-56 0 0,-2 8 67 0 0,0 0 1 0 0,3 1-1 0 0,1 0 0 0 0,1 0 1 0 0,0 21-68 0 0,6-50 31 0 0,0 1 0 0 0,0-1 1 0 0,0 1-1 0 0,0-1 0 0 0,1 0 0 0 0,0 1 1 0 0,0-1-1 0 0,0 0 0 0 0,1 0 0 0 0,-1 0 1 0 0,1 0-1 0 0,0 0 0 0 0,0 0 0 0 0,1 0 1 0 0,-1 0-1 0 0,2 1-31 0 0,-1-2 31 0 0,-1-1 1 0 0,1 0-1 0 0,-1 0 0 0 0,1 0 1 0 0,0 0-1 0 0,0-1 0 0 0,0 1 1 0 0,0-1-1 0 0,0 0 1 0 0,0 0-1 0 0,0 0 0 0 0,0 0 1 0 0,0 0-1 0 0,1-1 0 0 0,-1 1 1 0 0,0-1-1 0 0,1 0 0 0 0,-1 0 1 0 0,1 0-32 0 0,-4 0 0 0 0,16-3 29 0 0,0 0 0 0 0,1-1 0 0 0,-2-1 0 0 0,1 0 0 0 0,0-1 1 0 0,-1-1-1 0 0,0-1 0 0 0,-1 0 0 0 0,0 0 0 0 0,0-2 0 0 0,0 0 0 0 0,-1 0 0 0 0,-1-1 0 0 0,0-1 1 0 0,-1 0-1 0 0,1-1-29 0 0,0 2-63 0 0,10-11-500 0 0,-1 0 0 0 0,-1-2 1 0 0,-1 0-1 0 0,-1-1 0 0 0,12-22 563 0 0,-3-35-2514 0 0,-27 79 2114 0 0,0 3 14 0 0,0 0 49 0 0,-2 0 192 0 0,-9 4 102 0 0,-14 61 606 0 0,20-42-331 0 0,-10 103 2170 0 0,18-91-1410 0 0,-2-32-506 0 0,1-1-46 0 0,4 9-22 0 0,-5-8-2 0 0,-1-3 0 0 0,0 0-1 0 0,0 0-6 0 0,0 0-1 0 0,3-1-341 0 0,-1 0 0 0 0,1-1 1 0 0,0 1-1 0 0,-1 0 0 0 0,1-1 0 0 0,-1 1 0 0 0,0-1 0 0 0,1 0 0 0 0,-1 0 0 0 0,0 0 0 0 0,0 0 1 0 0,0 0-1 0 0,0 0 0 0 0,-1-1 0 0 0,1 1 0 0 0,-1 0 0 0 0,1-1 0 0 0,0-2-67 0 0,63-191 691 0 0,-50 157-673 0 0,3 1-1 0 0,1 1 1 0 0,21-30-18 0 0,-28 53-13 0 0,-10 14 9 0 0,0 1 0 0 0,0-1-1 0 0,0 0 1 0 0,0 1 0 0 0,0-1 0 0 0,0 1 0 0 0,-1 0 0 0 0,1-1-1 0 0,0 1 1 0 0,0 0 0 0 0,-1 0 0 0 0,1 0 0 0 0,0 0 0 0 0,-1 1 0 0 0,1-1-1 0 0,-1 0 1 0 0,1 1 0 0 0,-1-1 0 0 0,0 1 0 0 0,1-1 0 0 0,-1 1-1 0 0,0 0 1 0 0,0-1 0 0 0,0 1 0 0 0,-1 0 0 0 0,1 0 0 0 0,0 0-1 0 0,-1-1 1 0 0,1 1 0 0 0,-1 0 0 0 0,1 0 0 0 0,-1 0 0 0 0,0 0 0 0 0,0 2 4 0 0,5 79-69 0 0,-5-66 59 0 0,0 0-1 0 0,0 1 1 0 0,2-1 0 0 0,0 0-1 0 0,1 0 1 0 0,3 7 10 0 0,-2-10-67 0 0,-3-12-139 0 0,-1-2-533 0 0,0 0-233 0 0,2-1-1029 0 0,11-4-3937 0 0</inkml:trace>
  <inkml:trace contextRef="#ctx0" brushRef="#br0" timeOffset="5661.75">4069 1095 6447 0 0,'0'0'298'0'0,"-2"2"-10"0"0,-97 91 2905 0 0,84-71-2460 0 0,2 1 0 0 0,0 0 0 0 0,1 0 0 0 0,2 2 0 0 0,0-1 0 0 0,2 1 0 0 0,-2 11-733 0 0,6 50 1029 0 0,18-66-777 0 0,-11-17-237 0 0,1 1 1 0 0,-1-2 0 0 0,1 1-1 0 0,-1 0 1 0 0,1-1-1 0 0,0 1 1 0 0,0-1-1 0 0,0 0 1 0 0,0 0 0 0 0,0-1-1 0 0,1 1 1 0 0,-1-1-1 0 0,0 0 1 0 0,1 0-1 0 0,-1-1 1 0 0,1 1-1 0 0,-1-1 1 0 0,1 0 0 0 0,-1 0-1 0 0,1 0 1 0 0,3-1-16 0 0,94-26 18 0 0,-3-32-2859 0 0,-77 37 1786 0 0</inkml:trace>
  <inkml:trace contextRef="#ctx0" brushRef="#br0" timeOffset="5931.8">4272 1241 4143 0 0,'-10'34'403'0'0,"-4"16"1148"0"0,11-17 5958 0 0,5-32-6777 0 0,1 0-639 0 0,-1-1 1 0 0,1 1-1 0 0,0-1 0 0 0,-1 0 1 0 0,1 0-1 0 0,-1 0 0 0 0,1 0 1 0 0,-1 0-1 0 0,1-1 0 0 0,-1 1 1 0 0,1-1-1 0 0,-1 0 0 0 0,1 0 0 0 0,-1 0 1 0 0,0 0-1 0 0,1 0 0 0 0,-1 0 1 0 0,0-1-1 0 0,0 1 0 0 0,0-1 1 0 0,0 1-1 0 0,0-1 0 0 0,0 0 1 0 0,0 0-1 0 0,-1 0 0 0 0,1 0 1 0 0,0 0-1 0 0,0-1-93 0 0,42-68 542 0 0,-33 47-503 0 0,-1 0 0 0 0,-1 0 0 0 0,-1-1 0 0 0,-1-1 0 0 0,-1 1 0 0 0,-1-1 0 0 0,-2 0 0 0 0,-1-1 0 0 0,0 1 0 0 0,-2-5-39 0 0,-15-28 60 0 0,8 49-60 0 0,5 10-3 0 0,-1 2-1 0 0,1-1 1 0 0,-1 0-1 0 0,1 0 1 0 0,0 1-1 0 0,0 0 1 0 0,0-1-1 0 0,0 1 1 0 0,0 0-1 0 0,0 0 1 0 0,0 0-1 0 0,1 0 1 0 0,-1 0-1 0 0,1 0 1 0 0,-1 1-1 0 0,1-1 1 0 0,0 0-1 0 0,0 1 1 0 0,0-1-1 0 0,0 1 1 0 0,0 0 3 0 0,-6 21-31 0 0,0-1 1 0 0,1 1 0 0 0,2 0-1 0 0,0 0 1 0 0,2 1-1 0 0,1 1 31 0 0,0-23 0 0 0,-1 18 1 0 0,0-1 0 0 0,2 1 1 0 0,0 0-1 0 0,1 0 0 0 0,1 0 0 0 0,1-1 0 0 0,1 1 0 0 0,1-1 0 0 0,1 0 0 0 0,0 0 0 0 0,2-1 1 0 0,6 13-2 0 0,-11-27 5 0 0,0-1 1 0 0,0 0-1 0 0,1 0 1 0 0,-1 0-1 0 0,1-1 1 0 0,0 1-1 0 0,0-1 1 0 0,1 0 0 0 0,-1 0-1 0 0,1 0 1 0 0,-1 0-1 0 0,1-1 1 0 0,0 0-1 0 0,0 0 1 0 0,0 0 0 0 0,0-1-1 0 0,0 0 1 0 0,0 0-1 0 0,1 0 1 0 0,-1 0-1 0 0,0-1 1 0 0,1 0-1 0 0,-1 0 1 0 0,0 0 0 0 0,0-1-1 0 0,1 0 1 0 0,-1 0-1 0 0,0 0 1 0 0,0 0-1 0 0,0-1 1 0 0,0 0 0 0 0,0 0-1 0 0,0-1 1 0 0,-1 1-1 0 0,2-2-5 0 0,11-5-297 0 0,0-1-1 0 0,-1 0 1 0 0,-1-2-1 0 0,0 0 0 0 0,0 0 1 0 0,-1-1-1 0 0,-1-1 1 0 0,0-1-1 0 0,-1 1 1 0 0,0-2-1 0 0,1-4 298 0 0,10-18-1687 0 0</inkml:trace>
  <inkml:trace contextRef="#ctx0" brushRef="#br0" timeOffset="6154.08">4755 724 1375 0 0,'-10'9'-518'0'0,"-89"88"4981"0"0,95-91-4056 0 0,0-1 1 0 0,0 0-1 0 0,0 1 0 0 0,1 0 0 0 0,0 0 0 0 0,0 0 0 0 0,0 0 0 0 0,1 0 0 0 0,0 1 0 0 0,0-1 0 0 0,1 1 1 0 0,0-1-1 0 0,0 1 0 0 0,0 0 0 0 0,1 0 0 0 0,0-1 0 0 0,0 1 0 0 0,1 0 0 0 0,0-1-407 0 0,2 4 247 0 0,1 0-1 0 0,0-1 0 0 0,0 0 0 0 0,1 0 0 0 0,0 0 1 0 0,1-1-1 0 0,0 1 0 0 0,0-1 0 0 0,1-1 0 0 0,0 1 1 0 0,0-1-1 0 0,1 0 0 0 0,0-1 0 0 0,3 3-246 0 0,63 69 1800 0 0,-61-57-1584 0 0,-7-13-187 0 0,-1-1 0 0 0,0 1 0 0 0,0 0 0 0 0,-1 0 0 0 0,0 0 0 0 0,0 0 0 0 0,-1 1 1 0 0,0 0-1 0 0,-1 0 0 0 0,1-1 0 0 0,-2 1 0 0 0,1 1 0 0 0,-2-1 0 0 0,1 0 0 0 0,-1 0 0 0 0,0 3-29 0 0,-4 1 15 0 0,0 1 0 0 0,0-1 1 0 0,-1 0-1 0 0,-1-1 0 0 0,0 1 0 0 0,0-1 0 0 0,-2 0 0 0 0,1-1 0 0 0,-2 0 0 0 0,1 0 0 0 0,-1 0 1 0 0,-5 3-16 0 0,-29 34-1488 0 0,21-25-4854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2-15T16:26:13.7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144 2442 3567 0 0,'-6'11'104'0'0,"-62"83"266"0"0,32-60 1932 0 0,19-30-523 0 0,14-4-854 0 0,3 0 3 0 0,-1-2-16 0 0,-2-6-685 0 0,0-1-1 0 0,1 0 1 0 0,1 1-1 0 0,-1-1 0 0 0,1 0 1 0 0,1 0-1 0 0,0 0 1 0 0,0 0-1 0 0,0 0 1 0 0,2 0-1 0 0,-1 1 0 0 0,1-1 1 0 0,0 0-1 0 0,0 1 1 0 0,1-1-1 0 0,1 1 1 0 0,3-8-227 0 0,29-79 583 0 0,4 2 0 0 0,4 1 1 0 0,4 3-1 0 0,50-69-583 0 0,229-327 529 0 0,-214 308-441 0 0,8 5 0 0 0,7 5 0 0 0,62-55-88 0 0,148-137 0 0 0,-114 138 0 0 0,-114 134-18 0 0,-107 85-73 0 0,-3 2-8 0 0,2 4-103 0 0,13 35-1297 0 0,-16-17 608 0 0</inkml:trace>
  <inkml:trace contextRef="#ctx0" brushRef="#br0" timeOffset="802.04">1300 1086 7999 0 0,'-5'-25'1232'0'0,"-4"40"-424"0"0,-42 124 984 0 0,-6 56 511 0 0,3 28-2303 0 0,3-13 1289 0 0,11 10 366 0 0,39-217-1510 0 0,1-3-13 0 0,0 0-49 0 0,0 0-12 0 0,0 0 17 0 0,0 0-7 0 0,4-1-8 0 0,6-2-22 0 0,0-2 0 0 0,-1 1 0 0 0,1-2-1 0 0,-1 1 1 0 0,0-1 0 0 0,-1 0 0 0 0,1-1 0 0 0,-1 0-1 0 0,-1 0 1 0 0,2-2-51 0 0,31-26 215 0 0,-27 25-191 0 0,1 1 1 0 0,0 0-1 0 0,1 0 1 0 0,0 1 0 0 0,0 1-1 0 0,0 1 1 0 0,1 0-1 0 0,0 1 1 0 0,0 1-1 0 0,12-2-24 0 0,10-1 0 0 0,-27 4 0 0 0,1 1 0 0 0,-1 0 0 0 0,1 0 0 0 0,-1 1 0 0 0,1 1 0 0 0,-1 0 0 0 0,1 0 0 0 0,0 1 0 0 0,-1 1 0 0 0,0 0 0 0 0,1 0 0 0 0,-1 1 0 0 0,5 2 0 0 0,-1 3 0 0 0,-3 4 0 0 0,-9-6-252 0 0,0 0 0 0 0,0 1 0 0 0,0 0 0 0 0,-1 0 0 0 0,0 0 0 0 0,0 0 0 0 0,-1 0 0 0 0,0 0 0 0 0,0 0 0 0 0,-1 1 0 0 0,0-1 0 0 0,0 0 0 0 0,0 0 0 0 0,-1 1 0 0 0,0-1 0 0 0,-1 0 0 0 0,0 0 0 0 0,-1 3 252 0 0,-2 5-1720 0 0</inkml:trace>
  <inkml:trace contextRef="#ctx0" brushRef="#br0" timeOffset="1091.14">1714 1594 1839 0 0,'-2'3'134'0'0,"-81"317"7771"0"0,64-171-5596 0 0,25-103-1897 0 0,0-30-314 0 0,5-6-132 0 0,-6-8-444 0 0,12-7-200 0 0,3-3-38 0 0</inkml:trace>
  <inkml:trace contextRef="#ctx0" brushRef="#br0" timeOffset="1292.33">1893 1774 1839 0 0,'0'-3'134'0'0,"1"-12"670"0"0,1 0 1 0 0,0 0-1 0 0,0 1 1 0 0,2-1-1 0 0,0 1 1 0 0,0-1-1 0 0,2 1 0 0 0,4-8-804 0 0,68-103 2993 0 0,-65 107-2694 0 0,1 1-1 0 0,1 1 1 0 0,0 0 0 0 0,1 1 0 0 0,1 1 0 0 0,0 1 0 0 0,1 0 0 0 0,1 1 0 0 0,-1 1 0 0 0,2 1-1 0 0,0 0 1 0 0,16-5-299 0 0,-27 14 37 0 0,-1 0-1 0 0,1 0 1 0 0,0 1-1 0 0,-1 0 1 0 0,1 0 0 0 0,-1 1-1 0 0,1 0 1 0 0,-1 0-1 0 0,1 1 1 0 0,-1 0-1 0 0,0 1 1 0 0,0 0-1 0 0,0 0 1 0 0,0 1-1 0 0,0 0 1 0 0,-1 0-1 0 0,0 1 1 0 0,0-1 0 0 0,0 2-1 0 0,0-1 1 0 0,-1 1-1 0 0,0 0 1 0 0,0 0-1 0 0,0 1 1 0 0,-1 0-1 0 0,0 0 1 0 0,-1 0-1 0 0,1 1 1 0 0,-1-1-1 0 0,-1 1 1 0 0,1 0 0 0 0,-1 3-37 0 0,2 4 90 0 0,-1 0 0 0 0,-1 0 0 0 0,0 0 0 0 0,-1 1 0 0 0,-1 0 1 0 0,0-1-1 0 0,-1 1 0 0 0,-1 0 0 0 0,0-1 0 0 0,-2 1 0 0 0,1-1 1 0 0,-2 0-1 0 0,0 1 0 0 0,-1-1 0 0 0,0-1 0 0 0,-6 11-90 0 0,-13 24 362 0 0,-3-2 0 0 0,-1-1 0 0 0,-2-1 0 0 0,-9 7-362 0 0,29-38 118 0 0,0-1-1 0 0,0 0 0 0 0,-2 0 1 0 0,1-1-1 0 0,-2 0 0 0 0,1-1 1 0 0,-2-1-1 0 0,1 0 0 0 0,-1 0 1 0 0,-1-2-1 0 0,0 0-117 0 0,12-6 24 0 0,0-1 0 0 0,-1 0 0 0 0,1 0 0 0 0,-1 0-1 0 0,0 0 1 0 0,1-1 0 0 0,-1 1 0 0 0,0-1 0 0 0,1 0 0 0 0,-1 0 0 0 0,0 0 0 0 0,1-1 0 0 0,-1 1 0 0 0,1-1 0 0 0,-1 0 0 0 0,1 0-1 0 0,-1 0 1 0 0,1-1 0 0 0,-1 1 0 0 0,1-1 0 0 0,0 1 0 0 0,0-1 0 0 0,0 0 0 0 0,0-1 0 0 0,0 1 0 0 0,0 0 0 0 0,0-1-1 0 0,1 1 1 0 0,-1-1 0 0 0,1 0 0 0 0,-2-3-24 0 0,-3-5 28 0 0,0 0-1 0 0,1 0 0 0 0,0-1 1 0 0,1 0-1 0 0,0 0 0 0 0,1-1 1 0 0,0 1-1 0 0,0-7-27 0 0,0-2-357 0 0,1 0-1 0 0,1 0 1 0 0,0-1 0 0 0,2 1-1 0 0,1-1 1 0 0,0 1 0 0 0,2-4 357 0 0,9-40-6814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2-15T16:26:18.55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1406 81 4607 0 0,'1'-3'354'0'0,"20"-57"2187"0"0,-13 48-1204 0 0,-7 10-87 0 0,1 0-398 0 0,-2 2-775 0 0,0 0 0 0 0,0 1 0 0 0,0-1-1 0 0,0 0 1 0 0,0 0 0 0 0,0 0 0 0 0,1 1 0 0 0,-1-1 0 0 0,0 0 0 0 0,0 0 0 0 0,0 0 0 0 0,0 1 0 0 0,0-1 0 0 0,1 0 0 0 0,-1 0 0 0 0,0 0 0 0 0,0 0 0 0 0,0 0 0 0 0,0 1 0 0 0,1-1 0 0 0,-1 0 0 0 0,0 0 0 0 0,0 0 0 0 0,1 0-1 0 0,-1 0 1 0 0,0 0 0 0 0,0 0 0 0 0,0 0 0 0 0,1 0 0 0 0,-1 0 0 0 0,0 0 0 0 0,0 0 0 0 0,1 0 0 0 0,-1 0 0 0 0,0 0 0 0 0,0 0 0 0 0,1 0 0 0 0,-1 0 0 0 0,0 0 0 0 0,0 0 0 0 0,0 0 0 0 0,1 0 0 0 0,-1 0 0 0 0,0 0-1 0 0,0-1 1 0 0,0 1 0 0 0,1 0 0 0 0,-1 0 0 0 0,0 0 0 0 0,0 0 0 0 0,0-1 0 0 0,0 1 0 0 0,1 0 0 0 0,-1 0 0 0 0,0 0 0 0 0,0 0 0 0 0,0-1 0 0 0,0 1 0 0 0,0 0 0 0 0,0 0 0 0 0,0-1 0 0 0,0 1 0 0 0,0 0 0 0 0,0 0 0 0 0,1 0-1 0 0,-1-1 1 0 0,0 1 0 0 0,0 0 0 0 0,0 0 0 0 0,-1-1-77 0 0,4 13-337 0 0,-3-1 399 0 0,-1 1-1 0 0,0-1 1 0 0,-1 1 0 0 0,0-1-1 0 0,0 0 1 0 0,-2 0 0 0 0,1 0-1 0 0,-1 0 1 0 0,-1-1 0 0 0,0 1 0 0 0,0-1-1 0 0,-2 1-61 0 0,1 2 45 0 0,-87 158 194 0 0,-102 138-239 0 0,113-184 33 0 0,-120 197 27 0 0,-115 152 272 0 0,-27 60 1434 0 0,214-341-2469 0 0,109-166-3790 0 0,1-4-1533 0 0</inkml:trace>
  <inkml:trace contextRef="#ctx0" brushRef="#br0" timeOffset="704.03">1296 1227 6447 0 0,'-2'0'499'0'0,"-19"-4"-154"0"0,19 4 463 0 0,1-2 274 0 0,-1 0-963 0 0,1 0-1 0 0,0 0 1 0 0,0 0 0 0 0,1 0 0 0 0,-1 0 0 0 0,0 0 0 0 0,1 0 0 0 0,-1 0 0 0 0,1 0 0 0 0,0 0-1 0 0,0 0 1 0 0,-1-1 0 0 0,1 1 0 0 0,1 0 0 0 0,-1 0 0 0 0,0 0 0 0 0,0 0 0 0 0,1 0 0 0 0,-1 0 0 0 0,1 0-1 0 0,0 0 1 0 0,0 0 0 0 0,0 0 0 0 0,0 0 0 0 0,0 0 0 0 0,0 0 0 0 0,0 1 0 0 0,0-1 0 0 0,1 0-1 0 0,-1 1-118 0 0,51-53 379 0 0,-47 49-162 0 0,28-25 176 0 0,1 2-1 0 0,2 1 1 0 0,0 2-1 0 0,2 1 1 0 0,14-5-393 0 0,-42 24 40 0 0,0 0 1 0 0,1 1-1 0 0,0 0 1 0 0,-1 0-1 0 0,1 1 1 0 0,1 1-1 0 0,-1 0 0 0 0,0 0 1 0 0,1 1-1 0 0,-1 1 1 0 0,1 0-1 0 0,2 0-40 0 0,6 7 0 0 0,-5 5 12 0 0,-13-5 2 0 0,0 0 0 0 0,0 0 0 0 0,0 0 0 0 0,-1 0-1 0 0,0 0 1 0 0,-1 0 0 0 0,0 0 0 0 0,0 1 0 0 0,0-1-1 0 0,-1 0 1 0 0,0 0 0 0 0,0 0 0 0 0,-1 0 0 0 0,0 0-1 0 0,0 0 1 0 0,0-1 0 0 0,-1 1 0 0 0,0 0 0 0 0,-1 0-14 0 0,0 3 44 0 0,-162 377 1813 0 0,105-251-881 0 0,56-122-940 0 0,1-6-21 0 0,1-1 0 0 0,-1 0-1 0 0,1 1 1 0 0,1 0-1 0 0,0 0 1 0 0,0 0 0 0 0,0 0-1 0 0,1 0 1 0 0,0 0-1 0 0,1 0 1 0 0,-1 0 0 0 0,2 0-1 0 0,-1 0 1 0 0,1 1-1 0 0,0-1 1 0 0,1 0-1 0 0,0 0 1 0 0,0-1 0 0 0,1 1-1 0 0,2 5-14 0 0,1-8 5 0 0,0 0-1 0 0,0-1 1 0 0,0 0-1 0 0,0 0 1 0 0,1 0 0 0 0,-1-1-1 0 0,1 0 1 0 0,0 0-1 0 0,0-1 1 0 0,0 0-1 0 0,1 0 1 0 0,-1-1 0 0 0,0 0-1 0 0,1 0-4 0 0,137 17 11 0 0,-139-15 32 0 0,2 11-21 0 0,-8-8-11 0 0,0-1 1 0 0,-1 1-1 0 0,1-1 0 0 0,-1 1 1 0 0,-1-1-1 0 0,1 1 0 0 0,-1-1 0 0 0,0 0 1 0 0,0 0-1 0 0,0 0 0 0 0,-1 0 1 0 0,0 0-1 0 0,0 0 0 0 0,0-1 0 0 0,-1 1 1 0 0,-2 2-12 0 0,-1 3 31 0 0,-21 31 328 0 0,-1-1 0 0 0,-3-2-1 0 0,-1-1 1 0 0,-1-2-1 0 0,-2-1 1 0 0,-15 8-359 0 0,-29 14-492 0 0,77-55-8 0 0,3-1-176 0 0,0 0-724 0 0,0 0-322 0 0,0 0-64 0 0</inkml:trace>
  <inkml:trace contextRef="#ctx0" brushRef="#br0" timeOffset="1061.52">1912 1737 1375 0 0,'3'1'107'0'0,"30"9"-32"0"0,20-3 4158 0 0,-50-7-3826 0 0,-3 0-30 0 0,3-1 10 0 0,2-4-164 0 0,0 0 1 0 0,1-1 0 0 0,-2 1-1 0 0,1-1 1 0 0,-1 0 0 0 0,1 0-1 0 0,-2 0 1 0 0,1-1 0 0 0,-1 0-1 0 0,0 1 1 0 0,0-1 0 0 0,-1 0 0 0 0,0 0-1 0 0,1-4-223 0 0,9-23 637 0 0,4-2-64 0 0,1 1 1 0 0,2 1 0 0 0,1 1-1 0 0,3-2-573 0 0,-15 23 197 0 0,1 0 1 0 0,1 1-1 0 0,0 0 0 0 0,1 1 0 0 0,0 0 0 0 0,0 0 0 0 0,1 1 1 0 0,9-5-198 0 0,-11 11 120 0 0,1 1 0 0 0,0 0 0 0 0,0 0 0 0 0,0 1 0 0 0,0 1 0 0 0,0 0 0 0 0,0 0 0 0 0,0 1 0 0 0,0 0 0 0 0,0 1 0 0 0,-1 0 0 0 0,1 1 0 0 0,0 0 0 0 0,-1 1 0 0 0,0 0 0 0 0,0 1 0 0 0,0 0 0 0 0,0 0 0 0 0,0 2-120 0 0,7 12 453 0 0,-14-13-403 0 0,1-1-1 0 0,0 1 1 0 0,-1 0-1 0 0,0 0 1 0 0,-1 0 0 0 0,1 1-1 0 0,-1-1 1 0 0,-1 1-1 0 0,1-1 1 0 0,-1 1 0 0 0,0-1-1 0 0,0 1 1 0 0,-1 0-1 0 0,0 0 1 0 0,0-1 0 0 0,-1 1-1 0 0,1 0 1 0 0,-2-1-1 0 0,1 1 1 0 0,-1-1 0 0 0,0 1-1 0 0,0-1 1 0 0,0 0 0 0 0,-4 5-50 0 0,-2 4 122 0 0,-2 0 0 0 0,1-1 0 0 0,-2-1 0 0 0,0 0 0 0 0,0 0 0 0 0,-2-1 0 0 0,1-1 0 0 0,-1 0 0 0 0,-1 0 0 0 0,0-2 0 0 0,0 1 0 0 0,-1-2 0 0 0,-13 6-122 0 0,27-13 16 0 0,-1 0 0 0 0,0-1 0 0 0,0 1 1 0 0,0 0-1 0 0,0-1 0 0 0,0 1 0 0 0,0-1 0 0 0,0 1 0 0 0,0-1 0 0 0,0 0 0 0 0,0 0 0 0 0,-1 0 0 0 0,1 0 0 0 0,0 0 0 0 0,0-1 1 0 0,0 1-1 0 0,0-1 0 0 0,0 1 0 0 0,0-1 0 0 0,0 0 0 0 0,0 0 0 0 0,1 1 0 0 0,-1-1 0 0 0,0-1 0 0 0,0 1 0 0 0,0 0 1 0 0,1 0-1 0 0,-1-1 0 0 0,1 1 0 0 0,-1-1 0 0 0,1 1 0 0 0,0-1 0 0 0,-1 1 0 0 0,1-1 0 0 0,0 0 0 0 0,0 0 0 0 0,0 0 0 0 0,0 0 1 0 0,1 0-1 0 0,-1 0 0 0 0,0 0 0 0 0,1 0 0 0 0,0 0 0 0 0,-1 0 0 0 0,1 0 0 0 0,0 0 0 0 0,0-1-16 0 0,9-40-1054 0 0,1 19 400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2-15T16:26:20.8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1024 1 11975 0 0,'0'0'923'0'0,"0"0"-496"0"0,-3 1 149 0 0,-6 5 126 0 0,7-4 30 0 0,0 0-28 0 0,-4 5-447 0 0,1 1 0 0 0,0 1 0 0 0,0-1 0 0 0,0 1 0 0 0,1 0 0 0 0,1 0-1 0 0,-1 0 1 0 0,2 1 0 0 0,-1-1 0 0 0,1 1 0 0 0,0 3-257 0 0,-12 40 350 0 0,-145 456 818 0 0,-312 641-477 0 0,264-725-462 0 0,187-389-207 0 0,-1-1 0 0 0,-2-1 0 0 0,-22 26-22 0 0,44-58-578 0 0,1-2-211 0 0,1-3-47 0 0,21-45-1843 0 0,-5 14 719 0 0</inkml:trace>
  <inkml:trace contextRef="#ctx0" brushRef="#br0" timeOffset="548.26">1140 1064 10591 0 0,'0'0'488'0'0,"-2"-1"-12"0"0,-21-13-92 0 0,22 13 631 0 0,16-30 3221 0 0,31-1-3571 0 0,-18 18-618 0 0,0 0 0 0 0,2 2-1 0 0,0 2 1 0 0,0 0 0 0 0,0 2-1 0 0,4 1-46 0 0,36 6 0 0 0,-50 5 0 0 0,-3 10 0 0 0,-5 3 0 0 0,-11-7 1 0 0,0 0-1 0 0,0 1 1 0 0,0-1-1 0 0,-1 0 1 0 0,-1 0-1 0 0,0 1 1 0 0,0-1-1 0 0,-1 0 0 0 0,-1 0 1 0 0,1 0-1 0 0,-2-1 1 0 0,1 1-1 0 0,-1-1 1 0 0,-1 1-1 0 0,0 0 0 0 0,1 0 4 0 0,-65 138 513 0 0,62-133-393 0 0,1 1 0 0 0,1 0 0 0 0,0 0-1 0 0,1 0 1 0 0,1 1 0 0 0,1 0 0 0 0,0-1-124 0 0,3-10 43 0 0,23 20 21 0 0,6-5-34 0 0,-21-16-26 0 0,-1 0 0 0 0,0 0-1 0 0,0 1 1 0 0,-1 0 0 0 0,0 0-1 0 0,0 1 1 0 0,0 0 0 0 0,-1 0 0 0 0,0 0-1 0 0,0 1 1 0 0,-1 0 0 0 0,0 0-1 0 0,-1 1 1 0 0,4 8-4 0 0,-5-2 24 0 0,0 0-1 0 0,-2 1 1 0 0,0-1-1 0 0,-1 1 1 0 0,0 0-1 0 0,-1-1 1 0 0,-1 0-1 0 0,-1 1 1 0 0,0-1-1 0 0,-1 0 1 0 0,0 0 0 0 0,-1 0-1 0 0,-1-1 1 0 0,-1 0-1 0 0,0 0 1 0 0,0 0-1 0 0,-7 8-23 0 0,-2 2 322 0 0,-1-1-1 0 0,0 0 1 0 0,-2-1 0 0 0,-1-1-1 0 0,-11 8-321 0 0,23-21 41 0 0,0 0 0 0 0,-1-1 1 0 0,0 0-1 0 0,-1 0 0 0 0,1-1 0 0 0,-1 0 0 0 0,0-1 0 0 0,-1 0 1 0 0,0 0-1 0 0,1-1 0 0 0,-1-1 0 0 0,-1 0 0 0 0,1 0 0 0 0,0-1 0 0 0,-1-1 1 0 0,1 0-1 0 0,-1 0 0 0 0,1-1 0 0 0,-1-1 0 0 0,1 0 0 0 0,-1 0 0 0 0,-1-2-41 0 0,-68-26-3298 0 0,58 16 1515 0 0</inkml:trace>
  <inkml:trace contextRef="#ctx0" brushRef="#br0" timeOffset="923.45">1795 1999 15663 0 0,'0'0'719'0'0,"1"-2"-20"0"0,33-70-374 0 0,-12 44 74 0 0,2 1 0 0 0,0 2 0 0 0,2 0 0 0 0,1 2 0 0 0,1 1 1 0 0,11-6-400 0 0,-27 21 64 0 0,0-1 0 0 0,1 1 1 0 0,0 1-1 0 0,0 0 1 0 0,0 1-1 0 0,1 1 1 0 0,0 0-1 0 0,0 1 1 0 0,0 0-1 0 0,0 1 1 0 0,0 0-1 0 0,0 2 1 0 0,1-1-1 0 0,9 2-64 0 0,-16 2 6 0 0,1 0 1 0 0,0 1-1 0 0,-1-1 0 0 0,0 1 0 0 0,0 1 1 0 0,0 0-1 0 0,0 0 0 0 0,-1 1 0 0 0,0-1 1 0 0,0 1-1 0 0,-1 1 0 0 0,1 0 0 0 0,-1 0 1 0 0,-1 0-1 0 0,1 0 0 0 0,-1 1 0 0 0,-1 0 1 0 0,1 0-1 0 0,-1 0 0 0 0,-1 1 0 0 0,1-1 0 0 0,-2 1 1 0 0,1 0-1 0 0,-1 0 0 0 0,1 7-6 0 0,-2-9 35 0 0,1 0-1 0 0,-2 1 1 0 0,1-1-1 0 0,-1 0 1 0 0,0 1-1 0 0,0-1 0 0 0,-1 0 1 0 0,0 0-1 0 0,0 0 1 0 0,-1 1-1 0 0,0-1 1 0 0,0 0-1 0 0,0-1 1 0 0,-1 1-1 0 0,0 0 1 0 0,-1-1-1 0 0,1 0 1 0 0,-1 1-1 0 0,0-2 1 0 0,-1 1-1 0 0,0 0 0 0 0,0-1 1 0 0,0 0-1 0 0,0 0 1 0 0,-1 0-1 0 0,0-1 1 0 0,-3 2-35 0 0,1-1 21 0 0,-1-1 0 0 0,0 0 1 0 0,-1-1-1 0 0,1 0 0 0 0,0 0 0 0 0,-1-1 1 0 0,0-1-1 0 0,1 1 0 0 0,-1-1 1 0 0,0-1-1 0 0,0 0 0 0 0,1 0 0 0 0,-1-1 1 0 0,-7-2-22 0 0,-44-20-6195 0 0,33 4-643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8T19:40:46.3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47 6 919 0 0,'0'0'0'0'0,"-12"-1"80"0"0,-1-4-80 0 0,-8 8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9048D-BFE4-421F-9B57-FF6483F262E0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54F17-0341-40B5-9C99-4999A6993BE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943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a33890ea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ga33890ea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AD959-3183-41C2-865F-17716A20C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37D19B-213E-45D8-B7D4-6401370D3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4EFE5-DC01-4361-9E37-42961C649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1DC8F-419C-4754-8556-11C043EA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7FB2E-D501-4AAA-A6BF-F4048FD46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447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5D431-C63D-47F2-99CE-DAF3FC533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52C51-03DB-40EF-AC54-3C88F5BA5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45706-C236-4CD8-996B-8FA4DBBBD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DEDA9-BA42-4B66-BA33-A7F6EE016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D9719-0B2A-4CF1-ADB1-581604F8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946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2F81-2835-4BEA-B3FE-08AA826E0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B41F6-C4C4-44B9-95F0-C1213D341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E08E4-094C-4428-92FF-6A33E408E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FC313-E494-4FF3-8872-8B60FCE0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5DA27-C7ED-408F-B365-0F4CD5E1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311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C5C5C-D50D-4A6F-A9FF-F9194D31C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580F8-0C70-4CB9-8DF9-9050EBC042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46A22-2210-4F77-8EC1-C4B37E050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80B3C-DA2B-4676-A116-7FE06B8B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7608F-BA32-4979-9745-9C8432BC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3DBCF-47AB-4F19-9D57-0379F335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061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53DF2-3CBE-4258-80F6-435576EAD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EB633-2CF9-454E-BB37-6C872BA2C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CD4E3-86DC-4BED-B8D4-276D3774B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A31261-0B21-406A-AFFA-AFE4EE64BF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ED30BB-2093-4759-B07F-5B666B1E9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E2E7A2-26D0-4465-8866-F75025B4F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CD7FC-3350-44FE-8E10-329B81FD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F6466E-1775-4FC9-A851-B761D1345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53029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CD08-D75B-46BB-BA76-85DAC207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1074B9-5AC2-4447-B7FC-875798CF0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F10065-514D-44BF-89BC-51212725F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CF778-3EB1-4BA4-95FF-2DA3E6AE4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9679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57ED95-0679-4061-8BD9-40F015465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B3F699-B5DE-490F-A542-E5483657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61B9A-696B-4693-8648-CED149F11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259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F9E9-1607-42A3-BE91-528F99274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8A7DE-D5F6-446A-ADF8-D4497C3A5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9319D-6A80-40D3-A5C1-937D2B425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C7C97C-9C84-41E9-8DE7-DEEB108B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BBD7E-1E4A-4946-94AD-31D58332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8DA9C-6BC6-4C22-BDA6-606695A3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91914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5AE6-E80C-40F6-8126-B4B4C9178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4B2FFE-E313-4DF1-A462-5B0C11A778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EC569-81DA-4E1D-B13C-53D041FCF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D5D2A-FAAA-4234-8423-ADDD0AA21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BFC530-29FD-4DFA-B916-5F3A48C55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37523-D641-4FC5-B2EB-5105BE21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58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2B95B-E7B7-41DD-A4AF-CDD3EB4B4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22AC4-0FEE-4D8A-BA51-BC8083498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3D15B-6D62-44BB-BD0E-F3A117A9E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1B855-632F-46A0-81F3-1F01972C4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82F4B-F54F-4BA1-98CB-39F06C9C8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3752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BC09F-580B-4202-89C4-C33469B0FC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4EE442-26A7-4EA2-BE8E-64A485FBD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BEBF4-6382-482C-B20E-A4890510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C3E48-073F-4530-A3CA-A347512F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186A2-68C2-45C4-BC2B-2D7C6C71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9160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BF76F3-3DFC-4397-A691-4D589D087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20EEB6-83C0-4D2E-BDE1-49FF41CD8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D4960-64E2-4259-A0E1-FB8CE5436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FF402-593F-435E-B9F5-FD35CC174BFB}" type="datetimeFigureOut">
              <a:rPr lang="en-IE" smtClean="0"/>
              <a:t>18/01/2022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35EBA-CF8B-4ACD-8905-81BEF21A29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90513-4281-4AD1-98E5-371C65D3A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4B585-1316-41BE-82A3-498F8235F1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754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jeromedevitt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.devitt@thekingshospital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8C2B-D4C4-4E7B-9AE5-D037270F5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223"/>
            <a:ext cx="9144000" cy="2387600"/>
          </a:xfrm>
        </p:spPr>
        <p:txBody>
          <a:bodyPr>
            <a:normAutofit/>
          </a:bodyPr>
          <a:lstStyle/>
          <a:p>
            <a:r>
              <a:rPr lang="en-IE" dirty="0"/>
              <a:t>Guiding Students through </a:t>
            </a:r>
            <a:br>
              <a:rPr lang="en-IE" dirty="0"/>
            </a:br>
            <a:r>
              <a:rPr lang="en-IE" dirty="0"/>
              <a:t>LC Pol Soc Essay Writing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116B03-9771-43A3-B49F-CA3F3568F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665" y="2975232"/>
            <a:ext cx="10574593" cy="3453577"/>
          </a:xfrm>
        </p:spPr>
        <p:txBody>
          <a:bodyPr>
            <a:normAutofit fontScale="92500" lnSpcReduction="20000"/>
          </a:bodyPr>
          <a:lstStyle/>
          <a:p>
            <a:r>
              <a:rPr lang="en-IE" dirty="0"/>
              <a:t>i.e. What does Jerome think is the best way to prepare students for this component of the exam, worth 40% of their final mark…?</a:t>
            </a:r>
          </a:p>
          <a:p>
            <a:endParaRPr lang="en-IE" dirty="0"/>
          </a:p>
          <a:p>
            <a:r>
              <a:rPr lang="en-IE" dirty="0"/>
              <a:t>Jerome is </a:t>
            </a:r>
            <a:r>
              <a:rPr lang="en-IE" b="1" dirty="0"/>
              <a:t>#notanSECexaminer</a:t>
            </a:r>
          </a:p>
          <a:p>
            <a:pPr>
              <a:lnSpc>
                <a:spcPct val="110000"/>
              </a:lnSpc>
            </a:pPr>
            <a:r>
              <a:rPr lang="en-IE" dirty="0"/>
              <a:t>(but does teach LC English, LC History, and LC Pol-Soc </a:t>
            </a:r>
          </a:p>
          <a:p>
            <a:pPr>
              <a:lnSpc>
                <a:spcPct val="110000"/>
              </a:lnSpc>
            </a:pPr>
            <a:r>
              <a:rPr lang="en-IE" dirty="0"/>
              <a:t>– therefore teaches essay-writing </a:t>
            </a:r>
            <a:r>
              <a:rPr lang="en-IE" b="1" dirty="0"/>
              <a:t>A LOT</a:t>
            </a:r>
            <a:r>
              <a:rPr lang="en-IE" dirty="0"/>
              <a:t> and have done A LOT of academic writing myself)</a:t>
            </a:r>
          </a:p>
          <a:p>
            <a:endParaRPr lang="en-IE" b="1" dirty="0"/>
          </a:p>
          <a:p>
            <a:pPr marL="457200" indent="-457200">
              <a:buAutoNum type="arabicPeriod"/>
            </a:pPr>
            <a:r>
              <a:rPr lang="en-IE" b="1" dirty="0"/>
              <a:t>Writing is HARD		</a:t>
            </a:r>
          </a:p>
          <a:p>
            <a:r>
              <a:rPr lang="en-IE" b="1" dirty="0"/>
              <a:t>2. Good writing is good writing (and this is being rewarded as such!)</a:t>
            </a:r>
          </a:p>
        </p:txBody>
      </p:sp>
    </p:spTree>
    <p:extLst>
      <p:ext uri="{BB962C8B-B14F-4D97-AF65-F5344CB8AC3E}">
        <p14:creationId xmlns:p14="http://schemas.microsoft.com/office/powerpoint/2010/main" val="3482482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A3510-A81E-49E7-8D52-648DDEFD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265" y="611314"/>
            <a:ext cx="11081535" cy="1454382"/>
          </a:xfrm>
        </p:spPr>
        <p:txBody>
          <a:bodyPr>
            <a:normAutofit/>
          </a:bodyPr>
          <a:lstStyle/>
          <a:p>
            <a:r>
              <a:rPr lang="en-IE" sz="4800" dirty="0"/>
              <a:t>Staging of Essay Writing </a:t>
            </a:r>
            <a:br>
              <a:rPr lang="en-IE" sz="4800" dirty="0"/>
            </a:br>
            <a:r>
              <a:rPr lang="en-IE" sz="4800" dirty="0"/>
              <a:t>(I’ll break each one down as I go…)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2D8D8-660E-406C-93C2-3B4C5D9B9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r>
              <a:rPr lang="en-IE" dirty="0"/>
              <a:t>Understanding “</a:t>
            </a:r>
            <a:r>
              <a:rPr lang="en-IE" b="1" dirty="0"/>
              <a:t>Paragraph Structure</a:t>
            </a:r>
            <a:r>
              <a:rPr lang="en-IE" dirty="0"/>
              <a:t>”</a:t>
            </a:r>
          </a:p>
          <a:p>
            <a:r>
              <a:rPr lang="en-IE" dirty="0"/>
              <a:t>Understanding how to “</a:t>
            </a:r>
            <a:r>
              <a:rPr lang="en-IE" b="1" dirty="0"/>
              <a:t>Fit paragraphs together</a:t>
            </a:r>
            <a:r>
              <a:rPr lang="en-IE" dirty="0"/>
              <a:t>” (FLOW of the essay)</a:t>
            </a:r>
          </a:p>
          <a:p>
            <a:r>
              <a:rPr lang="en-IE" dirty="0"/>
              <a:t>Intro to “</a:t>
            </a:r>
            <a:r>
              <a:rPr lang="en-IE" b="1" dirty="0"/>
              <a:t>Deductive Reasoning</a:t>
            </a:r>
            <a:r>
              <a:rPr lang="en-IE" dirty="0"/>
              <a:t>”</a:t>
            </a:r>
          </a:p>
          <a:p>
            <a:r>
              <a:rPr lang="en-IE" dirty="0"/>
              <a:t>Understanding the requirements of the “</a:t>
            </a:r>
            <a:r>
              <a:rPr lang="en-IE" b="1" dirty="0"/>
              <a:t>Introduction</a:t>
            </a:r>
            <a:r>
              <a:rPr lang="en-IE" dirty="0"/>
              <a:t>”</a:t>
            </a:r>
          </a:p>
          <a:p>
            <a:r>
              <a:rPr lang="en-IE" dirty="0"/>
              <a:t>Framing an “</a:t>
            </a:r>
            <a:r>
              <a:rPr lang="en-IE" b="1" dirty="0"/>
              <a:t>Alternative and Comparative Perspective</a:t>
            </a:r>
            <a:r>
              <a:rPr lang="en-IE" dirty="0"/>
              <a:t>” paragraph</a:t>
            </a:r>
          </a:p>
          <a:p>
            <a:r>
              <a:rPr lang="en-IE" dirty="0"/>
              <a:t>Role of the “</a:t>
            </a:r>
            <a:r>
              <a:rPr lang="en-IE" b="1" dirty="0"/>
              <a:t>Conclusion</a:t>
            </a:r>
            <a:r>
              <a:rPr lang="en-IE" dirty="0"/>
              <a:t>”</a:t>
            </a:r>
          </a:p>
          <a:p>
            <a:r>
              <a:rPr lang="en-IE" dirty="0"/>
              <a:t>How in the name of God can they do this in 38-40 mins????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19142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5B0C6-CADD-47C2-AD9C-4340BEAD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921"/>
            <a:ext cx="10515600" cy="1325563"/>
          </a:xfrm>
        </p:spPr>
        <p:txBody>
          <a:bodyPr/>
          <a:lstStyle/>
          <a:p>
            <a:r>
              <a:rPr lang="en-IE" dirty="0"/>
              <a:t>Teaching Pol Soc Essay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28D53-555B-4C36-A757-ADD053B63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671" y="1383126"/>
            <a:ext cx="11349317" cy="5347953"/>
          </a:xfrm>
        </p:spPr>
        <p:txBody>
          <a:bodyPr>
            <a:normAutofit fontScale="85000" lnSpcReduction="20000"/>
          </a:bodyPr>
          <a:lstStyle/>
          <a:p>
            <a:r>
              <a:rPr lang="en-IE" dirty="0"/>
              <a:t>This has been made more difficult in recent years because many 5</a:t>
            </a:r>
            <a:r>
              <a:rPr lang="en-IE" baseline="30000" dirty="0"/>
              <a:t>th</a:t>
            </a:r>
            <a:r>
              <a:rPr lang="en-IE" dirty="0"/>
              <a:t> year students arrive into a Pol Soc class never having written a full (4-5 page essay at any stage – </a:t>
            </a:r>
            <a:r>
              <a:rPr lang="en-IE" dirty="0" err="1"/>
              <a:t>ggrrrrr</a:t>
            </a:r>
            <a:r>
              <a:rPr lang="en-IE" dirty="0"/>
              <a:t> Junior Cycle English…)</a:t>
            </a:r>
          </a:p>
          <a:p>
            <a:r>
              <a:rPr lang="en-IE" dirty="0"/>
              <a:t>With the </a:t>
            </a:r>
            <a:r>
              <a:rPr lang="en-IE" dirty="0" err="1"/>
              <a:t>Covid</a:t>
            </a:r>
            <a:r>
              <a:rPr lang="en-IE" dirty="0"/>
              <a:t> disruptions, this problem is going to get worse before it gets better, so time to get your ‘</a:t>
            </a:r>
            <a:r>
              <a:rPr lang="en-IE" b="1" dirty="0"/>
              <a:t>direct instruction</a:t>
            </a:r>
            <a:r>
              <a:rPr lang="en-IE" dirty="0"/>
              <a:t>’ boots on…</a:t>
            </a:r>
          </a:p>
          <a:p>
            <a:r>
              <a:rPr lang="en-IE" dirty="0"/>
              <a:t>So we need to provide a method that will be applicable with a wide range of topics and approaches.</a:t>
            </a:r>
          </a:p>
          <a:p>
            <a:r>
              <a:rPr lang="en-IE" dirty="0"/>
              <a:t>At the core of this is the ‘argument structure’ of each individual paragraph. That </a:t>
            </a:r>
            <a:r>
              <a:rPr lang="en-IE" b="1" dirty="0"/>
              <a:t>has</a:t>
            </a:r>
            <a:r>
              <a:rPr lang="en-IE" dirty="0"/>
              <a:t> to be where you start…</a:t>
            </a:r>
          </a:p>
          <a:p>
            <a:r>
              <a:rPr lang="en-IE" dirty="0"/>
              <a:t>In initial essays, ‘</a:t>
            </a:r>
            <a:r>
              <a:rPr lang="en-IE" b="1" dirty="0"/>
              <a:t>stage</a:t>
            </a:r>
            <a:r>
              <a:rPr lang="en-IE" dirty="0"/>
              <a:t>’ the students’ work so that they can see how each element that they are studying can contribute to an eventual essay title.</a:t>
            </a:r>
          </a:p>
          <a:p>
            <a:r>
              <a:rPr lang="en-IE" dirty="0"/>
              <a:t>This has to be done OVERTLY in the first and second term of Pol Soc</a:t>
            </a:r>
          </a:p>
          <a:p>
            <a:r>
              <a:rPr lang="en-IE" dirty="0"/>
              <a:t>Unlike other subjects, the ‘content’ that they learn is only the means towards an ends, not an ends in itself (Kant would be proud!)</a:t>
            </a:r>
          </a:p>
          <a:p>
            <a:r>
              <a:rPr lang="en-IE" dirty="0"/>
              <a:t>In other words, the students only need this content IN ORDER THAT they can ultimately use the information as a part of their evidence to communicate an ARGUMENT</a:t>
            </a:r>
          </a:p>
        </p:txBody>
      </p:sp>
    </p:spTree>
    <p:extLst>
      <p:ext uri="{BB962C8B-B14F-4D97-AF65-F5344CB8AC3E}">
        <p14:creationId xmlns:p14="http://schemas.microsoft.com/office/powerpoint/2010/main" val="3922379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1F644-1292-45EE-A0D3-4D4E56428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156" y="295969"/>
            <a:ext cx="10515600" cy="1325563"/>
          </a:xfrm>
        </p:spPr>
        <p:txBody>
          <a:bodyPr/>
          <a:lstStyle/>
          <a:p>
            <a:r>
              <a:rPr lang="en-IE" dirty="0"/>
              <a:t>Therefore, we must be careful in how we bring students along in Fifth Year…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C97F5-773F-41B8-9BB5-6F3061F48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55" y="1728908"/>
            <a:ext cx="11156575" cy="4956201"/>
          </a:xfrm>
        </p:spPr>
        <p:txBody>
          <a:bodyPr>
            <a:normAutofit/>
          </a:bodyPr>
          <a:lstStyle/>
          <a:p>
            <a:r>
              <a:rPr lang="en-IE" b="1" dirty="0"/>
              <a:t>1</a:t>
            </a:r>
            <a:r>
              <a:rPr lang="en-IE" b="1" baseline="30000" dirty="0"/>
              <a:t>st</a:t>
            </a:r>
            <a:r>
              <a:rPr lang="en-IE" b="1" dirty="0"/>
              <a:t> Term – Before midterm</a:t>
            </a:r>
            <a:r>
              <a:rPr lang="en-IE" dirty="0"/>
              <a:t>. Focus almost entirely on individual paragraphs that have arguments. If most students can write a Thesis Statement by November, you’re doing well in most cases… Focus on Comment Only Assessment</a:t>
            </a:r>
          </a:p>
          <a:p>
            <a:r>
              <a:rPr lang="en-IE" b="1" dirty="0"/>
              <a:t>1</a:t>
            </a:r>
            <a:r>
              <a:rPr lang="en-IE" b="1" baseline="30000" dirty="0"/>
              <a:t>st</a:t>
            </a:r>
            <a:r>
              <a:rPr lang="en-IE" b="1" dirty="0"/>
              <a:t> Term – After midterm </a:t>
            </a:r>
            <a:r>
              <a:rPr lang="en-IE" dirty="0"/>
              <a:t>– Introduce overall paragraph structure – Intro, 4-5 paragraphs, Conclusion. What is the goal of each section? 1</a:t>
            </a:r>
            <a:r>
              <a:rPr lang="en-IE" baseline="30000" dirty="0"/>
              <a:t>st</a:t>
            </a:r>
            <a:r>
              <a:rPr lang="en-IE" dirty="0"/>
              <a:t> essay here? Depending on the class, yes – but only with </a:t>
            </a:r>
            <a:r>
              <a:rPr lang="en-IE" b="1" dirty="0"/>
              <a:t>3 point marking</a:t>
            </a:r>
          </a:p>
          <a:p>
            <a:r>
              <a:rPr lang="en-IE" b="1" dirty="0"/>
              <a:t>2</a:t>
            </a:r>
            <a:r>
              <a:rPr lang="en-IE" b="1" baseline="30000" dirty="0"/>
              <a:t>nd</a:t>
            </a:r>
            <a:r>
              <a:rPr lang="en-IE" b="1" dirty="0"/>
              <a:t> Term </a:t>
            </a:r>
            <a:r>
              <a:rPr lang="en-IE" dirty="0"/>
              <a:t>– Working towards more independent essay writing, where you scaffold sections of the essay, but also begin to ease the reins a little</a:t>
            </a:r>
          </a:p>
          <a:p>
            <a:r>
              <a:rPr lang="en-IE" b="1" dirty="0"/>
              <a:t>3</a:t>
            </a:r>
            <a:r>
              <a:rPr lang="en-IE" b="1" baseline="30000" dirty="0"/>
              <a:t>rd</a:t>
            </a:r>
            <a:r>
              <a:rPr lang="en-IE" b="1" dirty="0"/>
              <a:t> Term </a:t>
            </a:r>
            <a:r>
              <a:rPr lang="en-IE" dirty="0"/>
              <a:t>– Working towards essay where the students begin to have more autonomy in their writing. Introduce “</a:t>
            </a:r>
            <a:r>
              <a:rPr lang="en-IE" b="1" dirty="0"/>
              <a:t>Stimulus Material</a:t>
            </a:r>
            <a:r>
              <a:rPr lang="en-IE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8165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 txBox="1">
            <a:spLocks noGrp="1"/>
          </p:cNvSpPr>
          <p:nvPr>
            <p:ph type="title"/>
          </p:nvPr>
        </p:nvSpPr>
        <p:spPr>
          <a:xfrm>
            <a:off x="351692" y="140042"/>
            <a:ext cx="110021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The Key to good Pol-Soc </a:t>
            </a:r>
            <a:r>
              <a:rPr lang="en-US" b="1" dirty="0"/>
              <a:t>Thinking</a:t>
            </a:r>
            <a:r>
              <a:rPr lang="en-US" dirty="0"/>
              <a:t> – </a:t>
            </a:r>
            <a:br>
              <a:rPr lang="en-US" dirty="0"/>
            </a:br>
            <a:r>
              <a:rPr lang="en-US" dirty="0"/>
              <a:t>Three Interlocking Layers</a:t>
            </a:r>
            <a:endParaRPr dirty="0"/>
          </a:p>
        </p:txBody>
      </p:sp>
      <p:sp>
        <p:nvSpPr>
          <p:cNvPr id="107" name="Google Shape;107;p6"/>
          <p:cNvSpPr/>
          <p:nvPr/>
        </p:nvSpPr>
        <p:spPr>
          <a:xfrm>
            <a:off x="2818222" y="1825625"/>
            <a:ext cx="6578993" cy="4351338"/>
          </a:xfrm>
          <a:prstGeom prst="triangle">
            <a:avLst>
              <a:gd name="adj" fmla="val 50000"/>
            </a:avLst>
          </a:prstGeom>
          <a:solidFill>
            <a:srgbClr val="BBD6E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 txBox="1"/>
          <p:nvPr/>
        </p:nvSpPr>
        <p:spPr>
          <a:xfrm>
            <a:off x="4811150" y="1603717"/>
            <a:ext cx="2574387" cy="1077218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Theoretical/ Abstract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 txBox="1"/>
          <p:nvPr/>
        </p:nvSpPr>
        <p:spPr>
          <a:xfrm>
            <a:off x="1584958" y="5113889"/>
            <a:ext cx="2574387" cy="1077218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Global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8067827" y="5097475"/>
            <a:ext cx="2574387" cy="1077218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Insights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" name="Google Shape;111;p6"/>
          <p:cNvCxnSpPr/>
          <p:nvPr/>
        </p:nvCxnSpPr>
        <p:spPr>
          <a:xfrm flipH="1">
            <a:off x="2818222" y="2799471"/>
            <a:ext cx="1838184" cy="2298004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12" name="Google Shape;112;p6"/>
          <p:cNvCxnSpPr/>
          <p:nvPr/>
        </p:nvCxnSpPr>
        <p:spPr>
          <a:xfrm>
            <a:off x="7454717" y="2799471"/>
            <a:ext cx="1998779" cy="2295734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13" name="Google Shape;113;p6"/>
          <p:cNvCxnSpPr/>
          <p:nvPr/>
        </p:nvCxnSpPr>
        <p:spPr>
          <a:xfrm>
            <a:off x="4403188" y="5652498"/>
            <a:ext cx="3460652" cy="0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>
            <a:spLocks noGrp="1"/>
          </p:cNvSpPr>
          <p:nvPr>
            <p:ph type="title"/>
          </p:nvPr>
        </p:nvSpPr>
        <p:spPr>
          <a:xfrm>
            <a:off x="351692" y="140042"/>
            <a:ext cx="110021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The KEY to good Pol-Soc </a:t>
            </a:r>
            <a:r>
              <a:rPr lang="en-US" b="1" dirty="0"/>
              <a:t>Writing</a:t>
            </a:r>
            <a:r>
              <a:rPr lang="en-US" dirty="0"/>
              <a:t> – </a:t>
            </a:r>
            <a:br>
              <a:rPr lang="en-US" dirty="0"/>
            </a:br>
            <a:r>
              <a:rPr lang="en-US" dirty="0"/>
              <a:t>Three Interlocking Layers</a:t>
            </a:r>
            <a:endParaRPr dirty="0"/>
          </a:p>
        </p:txBody>
      </p:sp>
      <p:sp>
        <p:nvSpPr>
          <p:cNvPr id="119" name="Google Shape;119;p7"/>
          <p:cNvSpPr/>
          <p:nvPr/>
        </p:nvSpPr>
        <p:spPr>
          <a:xfrm>
            <a:off x="2818222" y="1825625"/>
            <a:ext cx="6578993" cy="4351338"/>
          </a:xfrm>
          <a:prstGeom prst="triangle">
            <a:avLst>
              <a:gd name="adj" fmla="val 50000"/>
            </a:avLst>
          </a:prstGeom>
          <a:solidFill>
            <a:srgbClr val="BBD6E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 txBox="1"/>
          <p:nvPr/>
        </p:nvSpPr>
        <p:spPr>
          <a:xfrm>
            <a:off x="4811150" y="1603717"/>
            <a:ext cx="2574387" cy="1077218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Thinkers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Concepts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 txBox="1"/>
          <p:nvPr/>
        </p:nvSpPr>
        <p:spPr>
          <a:xfrm>
            <a:off x="1584958" y="5113889"/>
            <a:ext cx="2574387" cy="1077218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Well-Sourced Case Studies 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 txBox="1"/>
          <p:nvPr/>
        </p:nvSpPr>
        <p:spPr>
          <a:xfrm>
            <a:off x="8067827" y="5097475"/>
            <a:ext cx="2574387" cy="1077218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Putting 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Debate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" name="Google Shape;123;p7"/>
          <p:cNvCxnSpPr/>
          <p:nvPr/>
        </p:nvCxnSpPr>
        <p:spPr>
          <a:xfrm flipH="1">
            <a:off x="2818222" y="2799471"/>
            <a:ext cx="1838184" cy="2298004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24" name="Google Shape;124;p7"/>
          <p:cNvCxnSpPr/>
          <p:nvPr/>
        </p:nvCxnSpPr>
        <p:spPr>
          <a:xfrm>
            <a:off x="7454717" y="2799471"/>
            <a:ext cx="1998779" cy="2295734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25" name="Google Shape;125;p7"/>
          <p:cNvCxnSpPr/>
          <p:nvPr/>
        </p:nvCxnSpPr>
        <p:spPr>
          <a:xfrm>
            <a:off x="4403188" y="5652498"/>
            <a:ext cx="3460652" cy="0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ED606C5-0FFE-453D-B617-4216DAD7B2CB}"/>
                  </a:ext>
                </a:extLst>
              </p14:cNvPr>
              <p14:cNvContentPartPr/>
              <p14:nvPr/>
            </p14:nvContentPartPr>
            <p14:xfrm>
              <a:off x="10180367" y="3347610"/>
              <a:ext cx="1740960" cy="16635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ED606C5-0FFE-453D-B617-4216DAD7B2C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76047" y="3343290"/>
                <a:ext cx="1749600" cy="1672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33890ea4f_0_0"/>
          <p:cNvSpPr txBox="1">
            <a:spLocks noGrp="1"/>
          </p:cNvSpPr>
          <p:nvPr>
            <p:ph type="title"/>
          </p:nvPr>
        </p:nvSpPr>
        <p:spPr>
          <a:xfrm>
            <a:off x="351692" y="140042"/>
            <a:ext cx="11002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000" dirty="0"/>
              <a:t>So, if this is what we want to encourage our students to do, we should make it part of their initial marking scheme… (it seems to me, anyway)</a:t>
            </a:r>
            <a:endParaRPr sz="4000" dirty="0"/>
          </a:p>
        </p:txBody>
      </p:sp>
      <p:sp>
        <p:nvSpPr>
          <p:cNvPr id="131" name="Google Shape;131;ga33890ea4f_0_0"/>
          <p:cNvSpPr/>
          <p:nvPr/>
        </p:nvSpPr>
        <p:spPr>
          <a:xfrm>
            <a:off x="2818222" y="2140669"/>
            <a:ext cx="6579000" cy="4351200"/>
          </a:xfrm>
          <a:prstGeom prst="triangle">
            <a:avLst>
              <a:gd name="adj" fmla="val 50000"/>
            </a:avLst>
          </a:prstGeom>
          <a:solidFill>
            <a:srgbClr val="BBD6E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a33890ea4f_0_0"/>
          <p:cNvSpPr txBox="1"/>
          <p:nvPr/>
        </p:nvSpPr>
        <p:spPr>
          <a:xfrm>
            <a:off x="4811150" y="1872657"/>
            <a:ext cx="2574300" cy="1077300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Theoretical/ Abstract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a33890ea4f_0_0"/>
          <p:cNvSpPr txBox="1"/>
          <p:nvPr/>
        </p:nvSpPr>
        <p:spPr>
          <a:xfrm>
            <a:off x="1584958" y="5428933"/>
            <a:ext cx="2574300" cy="1077300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Global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a33890ea4f_0_0"/>
          <p:cNvSpPr txBox="1"/>
          <p:nvPr/>
        </p:nvSpPr>
        <p:spPr>
          <a:xfrm>
            <a:off x="8067827" y="5412519"/>
            <a:ext cx="2574300" cy="1077300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Insights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Google Shape;135;ga33890ea4f_0_0"/>
          <p:cNvCxnSpPr/>
          <p:nvPr/>
        </p:nvCxnSpPr>
        <p:spPr>
          <a:xfrm flipH="1">
            <a:off x="2818306" y="3114515"/>
            <a:ext cx="1838100" cy="2298000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36" name="Google Shape;136;ga33890ea4f_0_0"/>
          <p:cNvCxnSpPr/>
          <p:nvPr/>
        </p:nvCxnSpPr>
        <p:spPr>
          <a:xfrm>
            <a:off x="7454717" y="3114515"/>
            <a:ext cx="1998900" cy="2295600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37" name="Google Shape;137;ga33890ea4f_0_0"/>
          <p:cNvCxnSpPr/>
          <p:nvPr/>
        </p:nvCxnSpPr>
        <p:spPr>
          <a:xfrm>
            <a:off x="4403188" y="5967542"/>
            <a:ext cx="3460800" cy="0"/>
          </a:xfrm>
          <a:prstGeom prst="straightConnector1">
            <a:avLst/>
          </a:prstGeom>
          <a:noFill/>
          <a:ln w="57150" cap="flat" cmpd="sng">
            <a:solidFill>
              <a:srgbClr val="2E75B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6A05B64-973A-4594-98F9-D0044EA7894E}"/>
                  </a:ext>
                </a:extLst>
              </p14:cNvPr>
              <p14:cNvContentPartPr/>
              <p14:nvPr/>
            </p14:nvContentPartPr>
            <p14:xfrm>
              <a:off x="7928927" y="1839210"/>
              <a:ext cx="896040" cy="930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6A05B64-973A-4594-98F9-D0044EA7894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24607" y="1834890"/>
                <a:ext cx="904680" cy="9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13A0413-6EE6-4082-90C2-BF929C70D2BA}"/>
                  </a:ext>
                </a:extLst>
              </p14:cNvPr>
              <p14:cNvContentPartPr/>
              <p14:nvPr/>
            </p14:nvContentPartPr>
            <p14:xfrm>
              <a:off x="281087" y="5567730"/>
              <a:ext cx="911880" cy="844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13A0413-6EE6-4082-90C2-BF929C70D2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6767" y="5563410"/>
                <a:ext cx="920520" cy="85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186A9BD-288C-4551-938A-02457A1DD07C}"/>
                  </a:ext>
                </a:extLst>
              </p14:cNvPr>
              <p14:cNvContentPartPr/>
              <p14:nvPr/>
            </p14:nvContentPartPr>
            <p14:xfrm>
              <a:off x="10885967" y="5427330"/>
              <a:ext cx="860400" cy="873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186A9BD-288C-4551-938A-02457A1DD07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881647" y="5423010"/>
                <a:ext cx="869040" cy="882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>
            <a:spLocks noGrp="1"/>
          </p:cNvSpPr>
          <p:nvPr>
            <p:ph type="title"/>
          </p:nvPr>
        </p:nvSpPr>
        <p:spPr>
          <a:xfrm>
            <a:off x="215153" y="-99113"/>
            <a:ext cx="1113864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000" dirty="0"/>
              <a:t>Thinking about the Pol Soc Marking Scheme</a:t>
            </a:r>
            <a:br>
              <a:rPr lang="en-US" sz="4000" dirty="0"/>
            </a:br>
            <a:r>
              <a:rPr lang="en-US" sz="4000" dirty="0"/>
              <a:t>- vs PCLM (English) or Paragraph Marking (History)</a:t>
            </a:r>
            <a:endParaRPr sz="4000" dirty="0"/>
          </a:p>
        </p:txBody>
      </p:sp>
      <p:pic>
        <p:nvPicPr>
          <p:cNvPr id="143" name="Google Shape;143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959428" y="1226450"/>
            <a:ext cx="8267783" cy="5550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BF39E-727E-41CA-8046-3CE2DA75B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97" y="365125"/>
            <a:ext cx="11569563" cy="1325563"/>
          </a:xfrm>
        </p:spPr>
        <p:txBody>
          <a:bodyPr>
            <a:noAutofit/>
          </a:bodyPr>
          <a:lstStyle/>
          <a:p>
            <a:r>
              <a:rPr lang="en-IE" sz="3600" dirty="0"/>
              <a:t>It has been my experience that students don’t really “</a:t>
            </a:r>
            <a:r>
              <a:rPr lang="en-IE" sz="3600" b="1" dirty="0"/>
              <a:t>Get</a:t>
            </a:r>
            <a:r>
              <a:rPr lang="en-IE" sz="3600" dirty="0"/>
              <a:t>” the complicated marking scheme (at least not in fifth year…)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FA13FD-412A-4759-A043-5643B05DC9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097" y="1770963"/>
            <a:ext cx="11569563" cy="49601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F6194B-9E3A-4198-80FB-2133F66405B8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6196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>
            <a:spLocks noGrp="1"/>
          </p:cNvSpPr>
          <p:nvPr>
            <p:ph type="title"/>
          </p:nvPr>
        </p:nvSpPr>
        <p:spPr>
          <a:xfrm>
            <a:off x="337625" y="-28775"/>
            <a:ext cx="11779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‘Building Blocks’ of your Essay – </a:t>
            </a:r>
            <a:r>
              <a:rPr lang="en-US" u="sng"/>
              <a:t>The Paragraph</a:t>
            </a:r>
            <a:endParaRPr u="sng"/>
          </a:p>
        </p:txBody>
      </p:sp>
      <p:pic>
        <p:nvPicPr>
          <p:cNvPr id="155" name="Google Shape;155;p10" descr="Screen Clipp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42641" y="1296793"/>
            <a:ext cx="8019010" cy="556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E2277-549D-4EA2-97AE-42AFB0E91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40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A Worked example of converting class content into essay content… (Health Inequality)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CB343-CF46-4249-84BE-574867617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972"/>
            <a:ext cx="10515600" cy="5298690"/>
          </a:xfrm>
        </p:spPr>
        <p:txBody>
          <a:bodyPr/>
          <a:lstStyle/>
          <a:p>
            <a:r>
              <a:rPr lang="en-GB" dirty="0"/>
              <a:t>See separate handout</a:t>
            </a:r>
            <a:endParaRPr lang="en-GB" sz="1200" dirty="0"/>
          </a:p>
          <a:p>
            <a:r>
              <a:rPr lang="en-GB" dirty="0"/>
              <a:t>Yes, I know that this involves A LOT of “</a:t>
            </a:r>
            <a:r>
              <a:rPr lang="en-GB" b="1" dirty="0"/>
              <a:t>hand-holding</a:t>
            </a:r>
            <a:r>
              <a:rPr lang="en-GB" dirty="0"/>
              <a:t>”. I hate doing that, but I’ve found a significant minority of students have REALLY struggled to this…</a:t>
            </a:r>
            <a:endParaRPr lang="en-GB" sz="1200" dirty="0"/>
          </a:p>
          <a:p>
            <a:r>
              <a:rPr lang="en-GB" dirty="0"/>
              <a:t>I don’t know if that’s a “Covid-19” thing, a “lack of essay at Junior Cycle” thing, or whatever...</a:t>
            </a:r>
            <a:endParaRPr lang="en-IE" sz="1400" dirty="0"/>
          </a:p>
          <a:p>
            <a:r>
              <a:rPr lang="en-IE" dirty="0"/>
              <a:t>I’m just having to rely on a lot more “</a:t>
            </a:r>
            <a:r>
              <a:rPr lang="en-IE" b="1" dirty="0"/>
              <a:t>direct instruction</a:t>
            </a:r>
            <a:r>
              <a:rPr lang="en-IE" dirty="0"/>
              <a:t>”. But I do also know that this will make it harder for them to link between different strands of the course…</a:t>
            </a:r>
          </a:p>
          <a:p>
            <a:r>
              <a:rPr lang="en-IE" dirty="0"/>
              <a:t>But what I do know is: “</a:t>
            </a:r>
            <a:r>
              <a:rPr lang="en-IE" b="1" i="1" dirty="0"/>
              <a:t>If they can’t master an individual strand, they have next to no chance of mastering interweaving strands</a:t>
            </a:r>
            <a:r>
              <a:rPr lang="en-IE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213244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98E33D-FA6F-4D81-83A6-179B3253A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469" y="829563"/>
            <a:ext cx="9002728" cy="601595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6EA4A1-9D6D-417F-90E4-B0760F786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963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dirty="0"/>
              <a:t>Scaffolding the students writing. </a:t>
            </a:r>
            <a:br>
              <a:rPr lang="en-GB" sz="3600" dirty="0"/>
            </a:br>
            <a:r>
              <a:rPr lang="en-GB" sz="2800" dirty="0"/>
              <a:t>Helping them to think for themselves: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4156690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A28FA-A6C0-4D04-A204-4BEAF0BF2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7" y="-238464"/>
            <a:ext cx="11212281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/>
              <a:t>Let them do the work (where at all feasible!) – an A3 Sheet…</a:t>
            </a:r>
            <a:endParaRPr lang="en-IE" sz="36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E690EE-9453-422D-AA0D-F9351768C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8980" y="665311"/>
            <a:ext cx="8532447" cy="6178669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6E28E28-CBDC-459C-9682-0E440766F476}"/>
                  </a:ext>
                </a:extLst>
              </p14:cNvPr>
              <p14:cNvContentPartPr/>
              <p14:nvPr/>
            </p14:nvContentPartPr>
            <p14:xfrm>
              <a:off x="6908150" y="6611564"/>
              <a:ext cx="17280" cy="25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6E28E28-CBDC-459C-9682-0E440766F4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03830" y="6607244"/>
                <a:ext cx="25920" cy="1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8061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CB2C0F-99AB-435A-83A5-B1C5C6A06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018" y="735724"/>
            <a:ext cx="4242575" cy="6114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E0D80F-4315-41C2-A368-5796D21D9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891" y="-239218"/>
            <a:ext cx="11787350" cy="1325563"/>
          </a:xfrm>
        </p:spPr>
        <p:txBody>
          <a:bodyPr>
            <a:normAutofit/>
          </a:bodyPr>
          <a:lstStyle/>
          <a:p>
            <a:r>
              <a:rPr lang="en-GB" sz="4000" b="1" u="sng" dirty="0"/>
              <a:t>Alternative and Comparative Approaches (15%)</a:t>
            </a:r>
            <a:endParaRPr lang="en-IE" sz="4000" b="1" u="sn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045668-10FB-4F31-A67C-1A5D67D73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1914" y="905501"/>
            <a:ext cx="4147646" cy="5916092"/>
          </a:xfrm>
        </p:spPr>
      </p:pic>
    </p:spTree>
    <p:extLst>
      <p:ext uri="{BB962C8B-B14F-4D97-AF65-F5344CB8AC3E}">
        <p14:creationId xmlns:p14="http://schemas.microsoft.com/office/powerpoint/2010/main" val="1677928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05DC33-6FDF-4371-A84B-DDEDED4F1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4606" y="-61216"/>
            <a:ext cx="10021615" cy="6923329"/>
          </a:xfrm>
        </p:spPr>
      </p:pic>
    </p:spTree>
    <p:extLst>
      <p:ext uri="{BB962C8B-B14F-4D97-AF65-F5344CB8AC3E}">
        <p14:creationId xmlns:p14="http://schemas.microsoft.com/office/powerpoint/2010/main" val="2033626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1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8806" y="-78746"/>
            <a:ext cx="10227212" cy="7038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0B5DD7F-CEC5-4657-AB80-32F1311604FE}"/>
              </a:ext>
            </a:extLst>
          </p:cNvPr>
          <p:cNvCxnSpPr/>
          <p:nvPr/>
        </p:nvCxnSpPr>
        <p:spPr>
          <a:xfrm>
            <a:off x="6011724" y="2521609"/>
            <a:ext cx="0" cy="14097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BF2FF6B-EF16-4163-B4CD-8CE27E9C216A}"/>
              </a:ext>
            </a:extLst>
          </p:cNvPr>
          <p:cNvCxnSpPr/>
          <p:nvPr/>
        </p:nvCxnSpPr>
        <p:spPr>
          <a:xfrm>
            <a:off x="2583268" y="2525828"/>
            <a:ext cx="0" cy="14097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DF5E3F-876D-4DA3-AA25-BFAC09559B9A}"/>
              </a:ext>
            </a:extLst>
          </p:cNvPr>
          <p:cNvCxnSpPr/>
          <p:nvPr/>
        </p:nvCxnSpPr>
        <p:spPr>
          <a:xfrm>
            <a:off x="9315716" y="2500968"/>
            <a:ext cx="0" cy="14097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">
            <a:extLst>
              <a:ext uri="{FF2B5EF4-FFF2-40B4-BE49-F238E27FC236}">
                <a16:creationId xmlns:a16="http://schemas.microsoft.com/office/drawing/2014/main" id="{44324898-ABEC-4F2F-85AC-D4E1B3C74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668" y="1886552"/>
            <a:ext cx="2897188" cy="646331"/>
          </a:xfrm>
          <a:prstGeom prst="rect">
            <a:avLst/>
          </a:prstGeom>
          <a:solidFill>
            <a:srgbClr val="D8D8D8"/>
          </a:solidFill>
          <a:ln w="1270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doesn’t have to dominate your answer…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94DCBA67-A6CB-4A31-90AC-30E1C4FA4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1768" y="1888140"/>
            <a:ext cx="2897188" cy="1200329"/>
          </a:xfrm>
          <a:prstGeom prst="rect">
            <a:avLst/>
          </a:prstGeom>
          <a:solidFill>
            <a:srgbClr val="D8D8D8"/>
          </a:solidFill>
          <a:ln w="1270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you offer a critical evaluation of the origin/source of the material?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65399A34-BDC8-4977-AFD3-514F166FB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693" y="1888140"/>
            <a:ext cx="2897188" cy="1200329"/>
          </a:xfrm>
          <a:prstGeom prst="rect">
            <a:avLst/>
          </a:prstGeom>
          <a:solidFill>
            <a:srgbClr val="D8D8D8"/>
          </a:solidFill>
          <a:ln w="1270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of the structure of your Introduction and/or Conclusion – </a:t>
            </a:r>
            <a:endParaRPr kumimoji="0" lang="en-US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TOP, TAIL, and SPRINKLE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E06A684D-C45C-4ADE-8177-172B58B0C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0281" y="3942421"/>
            <a:ext cx="2897187" cy="2031325"/>
          </a:xfrm>
          <a:prstGeom prst="rect">
            <a:avLst/>
          </a:prstGeom>
          <a:solidFill>
            <a:srgbClr val="D8D8D8"/>
          </a:solidFill>
          <a:ln w="1270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strong way both to prove your point, and to have a satisfactory RHETORICAL STRUCTURE is to reflect the opening of the essay at the end – i.e. return to your starting point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98C6F7B9-301D-4822-B164-17336DA18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018" y="3945596"/>
            <a:ext cx="2897188" cy="923330"/>
          </a:xfrm>
          <a:prstGeom prst="rect">
            <a:avLst/>
          </a:prstGeom>
          <a:solidFill>
            <a:srgbClr val="D8D8D8"/>
          </a:solidFill>
          <a:ln w="1270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isn’t always possible but can be very impressive (when done well!)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71E7F9A2-A4F4-467C-A68A-B71AD960D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518" y="3942421"/>
            <a:ext cx="2897188" cy="369332"/>
          </a:xfrm>
          <a:prstGeom prst="rect">
            <a:avLst/>
          </a:prstGeom>
          <a:solidFill>
            <a:srgbClr val="D8D8D8"/>
          </a:solidFill>
          <a:ln w="1270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don’t ignore it either!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A5E7C11A-9343-4936-9FDA-366966C9E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337" y="30044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084712-FC9B-4201-AB95-E06B954DBC1B}"/>
              </a:ext>
            </a:extLst>
          </p:cNvPr>
          <p:cNvSpPr txBox="1"/>
          <p:nvPr/>
        </p:nvSpPr>
        <p:spPr>
          <a:xfrm>
            <a:off x="731520" y="431074"/>
            <a:ext cx="1016943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b="1" u="sng" dirty="0"/>
              <a:t>Dealing with the Stimulus Material</a:t>
            </a:r>
          </a:p>
          <a:p>
            <a:endParaRPr lang="en-IE" dirty="0"/>
          </a:p>
          <a:p>
            <a:r>
              <a:rPr lang="en-IE" dirty="0"/>
              <a:t>There’s no right or wrong way to do this, but here are some possibilities…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025EF5-04A0-4E90-A917-384158060422}"/>
              </a:ext>
            </a:extLst>
          </p:cNvPr>
          <p:cNvSpPr txBox="1"/>
          <p:nvPr/>
        </p:nvSpPr>
        <p:spPr>
          <a:xfrm>
            <a:off x="87330" y="5237569"/>
            <a:ext cx="75140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If you are given a </a:t>
            </a:r>
            <a:r>
              <a:rPr lang="en-IE" b="1" dirty="0"/>
              <a:t>tweet</a:t>
            </a:r>
            <a:r>
              <a:rPr lang="en-IE" dirty="0"/>
              <a:t>, conclude with your own </a:t>
            </a:r>
            <a:r>
              <a:rPr lang="en-IE" b="1" dirty="0"/>
              <a:t>tweet</a:t>
            </a:r>
            <a:r>
              <a:rPr lang="en-IE" dirty="0"/>
              <a:t> that responds to the original.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If you’re critically evaluating a picture or cartoon, say how you would </a:t>
            </a:r>
            <a:r>
              <a:rPr lang="en-IE" b="1" dirty="0"/>
              <a:t>change/alter </a:t>
            </a:r>
            <a:r>
              <a:rPr lang="en-IE" dirty="0"/>
              <a:t>the picture to better reflect the world as you see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If you’re given a </a:t>
            </a:r>
            <a:r>
              <a:rPr lang="en-IE" b="1" dirty="0"/>
              <a:t>quote</a:t>
            </a:r>
            <a:r>
              <a:rPr lang="en-IE" dirty="0"/>
              <a:t>, respond with another </a:t>
            </a:r>
            <a:r>
              <a:rPr lang="en-IE" b="1" dirty="0"/>
              <a:t>quote</a:t>
            </a:r>
            <a:r>
              <a:rPr lang="en-IE" dirty="0"/>
              <a:t>. Build to a peak…</a:t>
            </a:r>
          </a:p>
        </p:txBody>
      </p:sp>
    </p:spTree>
    <p:extLst>
      <p:ext uri="{BB962C8B-B14F-4D97-AF65-F5344CB8AC3E}">
        <p14:creationId xmlns:p14="http://schemas.microsoft.com/office/powerpoint/2010/main" val="2047530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title"/>
          </p:nvPr>
        </p:nvSpPr>
        <p:spPr>
          <a:xfrm>
            <a:off x="1064953" y="353907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800"/>
              <a:buFont typeface="Calibri"/>
              <a:buNone/>
            </a:pPr>
            <a:r>
              <a:rPr lang="en-US" sz="13800" b="1" dirty="0"/>
              <a:t>Questions?....</a:t>
            </a:r>
            <a:br>
              <a:rPr lang="en-US" sz="13800" b="1" dirty="0"/>
            </a:br>
            <a:r>
              <a:rPr lang="en-US" sz="3200" b="1" dirty="0">
                <a:hlinkClick r:id="rId3"/>
              </a:rPr>
              <a:t>jeromedevitt@gmail.com</a:t>
            </a:r>
            <a:br>
              <a:rPr lang="en-US" sz="3200" b="1" dirty="0"/>
            </a:br>
            <a:br>
              <a:rPr lang="en-US" sz="3200" b="1" dirty="0"/>
            </a:br>
            <a:r>
              <a:rPr lang="en-US" sz="3200" b="1" dirty="0">
                <a:hlinkClick r:id="rId4"/>
              </a:rPr>
              <a:t>j.devitt@thekingshospital.ie</a:t>
            </a:r>
            <a:br>
              <a:rPr lang="en-US" sz="3200" b="1" dirty="0"/>
            </a:br>
            <a:endParaRPr sz="13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3108</TotalTime>
  <Words>1051</Words>
  <Application>Microsoft Office PowerPoint</Application>
  <PresentationFormat>Widescreen</PresentationFormat>
  <Paragraphs>74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Guiding Students through  LC Pol Soc Essay Writing</vt:lpstr>
      <vt:lpstr>Staging of Essay Writing  (I’ll break each one down as I go…)</vt:lpstr>
      <vt:lpstr>Teaching Pol Soc Essay Writing</vt:lpstr>
      <vt:lpstr>Therefore, we must be careful in how we bring students along in Fifth Year…</vt:lpstr>
      <vt:lpstr>The Key to good Pol-Soc Thinking –  Three Interlocking Layers</vt:lpstr>
      <vt:lpstr>The KEY to good Pol-Soc Writing –  Three Interlocking Layers</vt:lpstr>
      <vt:lpstr>So, if this is what we want to encourage our students to do, we should make it part of their initial marking scheme… (it seems to me, anyway)</vt:lpstr>
      <vt:lpstr>Thinking about the Pol Soc Marking Scheme - vs PCLM (English) or Paragraph Marking (History)</vt:lpstr>
      <vt:lpstr>It has been my experience that students don’t really “Get” the complicated marking scheme (at least not in fifth year…)</vt:lpstr>
      <vt:lpstr>The ‘Building Blocks’ of your Essay – The Paragraph</vt:lpstr>
      <vt:lpstr>A Worked example of converting class content into essay content… (Health Inequality)</vt:lpstr>
      <vt:lpstr>Scaffolding the students writing.  Helping them to think for themselves:</vt:lpstr>
      <vt:lpstr>Let them do the work (where at all feasible!) – an A3 Sheet…</vt:lpstr>
      <vt:lpstr>Alternative and Comparative Approaches (15%)</vt:lpstr>
      <vt:lpstr>PowerPoint Presentation</vt:lpstr>
      <vt:lpstr>PowerPoint Presentation</vt:lpstr>
      <vt:lpstr>PowerPoint Presentation</vt:lpstr>
      <vt:lpstr>Questions?.... jeromedevitt@gmail.com  j.devitt@thekingshospital.ie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Jerome Devitt</dc:creator>
  <cp:lastModifiedBy>Jerome Devitt</cp:lastModifiedBy>
  <cp:revision>14</cp:revision>
  <dcterms:created xsi:type="dcterms:W3CDTF">2020-12-01T16:44:33Z</dcterms:created>
  <dcterms:modified xsi:type="dcterms:W3CDTF">2022-01-19T09:48:27Z</dcterms:modified>
</cp:coreProperties>
</file>